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50" r:id="rId5"/>
  </p:sldMasterIdLst>
  <p:notesMasterIdLst>
    <p:notesMasterId r:id="rId7"/>
  </p:notesMasterIdLst>
  <p:sldIdLst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Memon" initials="AM" lastIdx="1" clrIdx="0">
    <p:extLst>
      <p:ext uri="{19B8F6BF-5375-455C-9EA6-DF929625EA0E}">
        <p15:presenceInfo xmlns:p15="http://schemas.microsoft.com/office/powerpoint/2012/main" userId="S::amy.memon@aacsb.edu::a27e3f6a-0726-4c7b-9715-6065891b4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79" d="100"/>
          <a:sy n="79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 Lawler" userId="5b492235-2e5d-4379-a566-904dd2501c4b" providerId="ADAL" clId="{D895CDF5-DF61-488E-AEFF-DB5B6E76AD1E}"/>
    <pc:docChg chg="custSel modSld">
      <pc:chgData name="Jane Lawler" userId="5b492235-2e5d-4379-a566-904dd2501c4b" providerId="ADAL" clId="{D895CDF5-DF61-488E-AEFF-DB5B6E76AD1E}" dt="2020-10-29T16:34:30.797" v="30" actId="20577"/>
      <pc:docMkLst>
        <pc:docMk/>
      </pc:docMkLst>
      <pc:sldChg chg="modSp mod delCm">
        <pc:chgData name="Jane Lawler" userId="5b492235-2e5d-4379-a566-904dd2501c4b" providerId="ADAL" clId="{D895CDF5-DF61-488E-AEFF-DB5B6E76AD1E}" dt="2020-10-29T16:34:30.797" v="30" actId="20577"/>
        <pc:sldMkLst>
          <pc:docMk/>
          <pc:sldMk cId="2792365154" sldId="259"/>
        </pc:sldMkLst>
        <pc:spChg chg="mod">
          <ac:chgData name="Jane Lawler" userId="5b492235-2e5d-4379-a566-904dd2501c4b" providerId="ADAL" clId="{D895CDF5-DF61-488E-AEFF-DB5B6E76AD1E}" dt="2020-10-29T16:34:30.797" v="30" actId="20577"/>
          <ac:spMkLst>
            <pc:docMk/>
            <pc:sldMk cId="2792365154" sldId="259"/>
            <ac:spMk id="6" creationId="{D5EC3032-6872-4191-8EFD-868547A63D1D}"/>
          </ac:spMkLst>
        </pc:spChg>
        <pc:graphicFrameChg chg="mod">
          <ac:chgData name="Jane Lawler" userId="5b492235-2e5d-4379-a566-904dd2501c4b" providerId="ADAL" clId="{D895CDF5-DF61-488E-AEFF-DB5B6E76AD1E}" dt="2020-10-29T16:33:40.706" v="1" actId="1076"/>
          <ac:graphicFrameMkLst>
            <pc:docMk/>
            <pc:sldMk cId="2792365154" sldId="259"/>
            <ac:graphicFrameMk id="5" creationId="{56EC6386-5F28-4773-81DF-82CE2B6E7A9F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2CB90E-68FF-4707-A3B3-6229E31BD6B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503818D4-2E52-4807-B32A-1EBC8AA39DA0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>
              <a:solidFill>
                <a:schemeClr val="bg1"/>
              </a:solidFill>
              <a:cs typeface="Arial"/>
            </a:rPr>
            <a:t>Year 1</a:t>
          </a:r>
          <a:endParaRPr lang="en-US" sz="1400" dirty="0">
            <a:solidFill>
              <a:schemeClr val="bg1"/>
            </a:solidFill>
            <a:latin typeface="Arial"/>
            <a:cs typeface="Arial"/>
          </a:endParaRPr>
        </a:p>
      </dgm:t>
    </dgm:pt>
    <dgm:pt modelId="{F54CC423-2788-43E3-A146-926FBC2FE669}" type="parTrans" cxnId="{FAB1CDCB-A52B-4B52-BCB1-26F35605A2CE}">
      <dgm:prSet/>
      <dgm:spPr/>
      <dgm:t>
        <a:bodyPr/>
        <a:lstStyle/>
        <a:p>
          <a:endParaRPr lang="en-US"/>
        </a:p>
      </dgm:t>
    </dgm:pt>
    <dgm:pt modelId="{5DAC06DC-D15B-4181-8039-859BCBDB6B7F}" type="sibTrans" cxnId="{FAB1CDCB-A52B-4B52-BCB1-26F35605A2CE}">
      <dgm:prSet/>
      <dgm:spPr/>
      <dgm:t>
        <a:bodyPr/>
        <a:lstStyle/>
        <a:p>
          <a:endParaRPr lang="en-US"/>
        </a:p>
      </dgm:t>
    </dgm:pt>
    <dgm:pt modelId="{60DE10ED-1753-43D3-AF0E-2AE42C2E4722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Mentor assignment and onsite visit</a:t>
          </a:r>
        </a:p>
      </dgm:t>
    </dgm:pt>
    <dgm:pt modelId="{AD66C95A-40FF-4BB0-8D67-32D05D5CF298}" type="parTrans" cxnId="{A43372ED-A807-45AE-9445-4F27D726B87F}">
      <dgm:prSet/>
      <dgm:spPr/>
      <dgm:t>
        <a:bodyPr/>
        <a:lstStyle/>
        <a:p>
          <a:endParaRPr lang="en-US"/>
        </a:p>
      </dgm:t>
    </dgm:pt>
    <dgm:pt modelId="{F274C907-DD13-454C-ADDE-9B0EB1A66C4C}" type="sibTrans" cxnId="{A43372ED-A807-45AE-9445-4F27D726B87F}">
      <dgm:prSet/>
      <dgm:spPr/>
      <dgm:t>
        <a:bodyPr/>
        <a:lstStyle/>
        <a:p>
          <a:endParaRPr lang="en-US"/>
        </a:p>
      </dgm:t>
    </dgm:pt>
    <dgm:pt modelId="{5C0A74BE-2FFA-4BE4-AA00-444582C7B1FE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>
              <a:solidFill>
                <a:schemeClr val="bg1"/>
              </a:solidFill>
              <a:cs typeface="Arial"/>
            </a:rPr>
            <a:t>Year 2*</a:t>
          </a:r>
        </a:p>
      </dgm:t>
    </dgm:pt>
    <dgm:pt modelId="{46546F81-FEB6-46F2-BBDB-9AFB413CAF25}" type="parTrans" cxnId="{3370EBD4-6D5E-452C-B93F-91AAB79082B5}">
      <dgm:prSet/>
      <dgm:spPr/>
      <dgm:t>
        <a:bodyPr/>
        <a:lstStyle/>
        <a:p>
          <a:endParaRPr lang="en-US"/>
        </a:p>
      </dgm:t>
    </dgm:pt>
    <dgm:pt modelId="{650DFB3B-F261-4F49-BA18-7A789DE25120}" type="sibTrans" cxnId="{3370EBD4-6D5E-452C-B93F-91AAB79082B5}">
      <dgm:prSet/>
      <dgm:spPr/>
      <dgm:t>
        <a:bodyPr/>
        <a:lstStyle/>
        <a:p>
          <a:endParaRPr lang="en-US"/>
        </a:p>
      </dgm:t>
    </dgm:pt>
    <dgm:pt modelId="{F77CEDF1-519A-49B1-8A8D-1A7534E50624}">
      <dgm:prSet phldrT="[Text]" custT="1"/>
      <dgm:spPr/>
      <dgm:t>
        <a:bodyPr/>
        <a:lstStyle/>
        <a:p>
          <a:r>
            <a:rPr lang="en-US" sz="900" dirty="0" err="1">
              <a:solidFill>
                <a:schemeClr val="tx1"/>
              </a:solidFill>
              <a:cs typeface="Arial"/>
            </a:rPr>
            <a:t>iSER</a:t>
          </a:r>
          <a:r>
            <a:rPr lang="en-US" sz="900" dirty="0">
              <a:solidFill>
                <a:schemeClr val="tx1"/>
              </a:solidFill>
              <a:cs typeface="Arial"/>
            </a:rPr>
            <a:t> </a:t>
          </a:r>
          <a:r>
            <a:rPr lang="en-US" sz="900" dirty="0">
              <a:cs typeface="Arial"/>
            </a:rPr>
            <a:t>development cont'd</a:t>
          </a:r>
        </a:p>
      </dgm:t>
    </dgm:pt>
    <dgm:pt modelId="{E4B5E7EB-1FA2-4B32-A4DD-9856515C4D3B}" type="parTrans" cxnId="{040E0B02-CA49-48CC-97DB-FFC670D9E225}">
      <dgm:prSet/>
      <dgm:spPr/>
      <dgm:t>
        <a:bodyPr/>
        <a:lstStyle/>
        <a:p>
          <a:endParaRPr lang="en-US"/>
        </a:p>
      </dgm:t>
    </dgm:pt>
    <dgm:pt modelId="{7B8E74FA-82E3-4343-A05B-8081FC2C9578}" type="sibTrans" cxnId="{040E0B02-CA49-48CC-97DB-FFC670D9E225}">
      <dgm:prSet/>
      <dgm:spPr/>
      <dgm:t>
        <a:bodyPr/>
        <a:lstStyle/>
        <a:p>
          <a:endParaRPr lang="en-US"/>
        </a:p>
      </dgm:t>
    </dgm:pt>
    <dgm:pt modelId="{64E8B1FD-4411-455A-B4B4-35DCB8D3537A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Onsite mentor visit, if necessary</a:t>
          </a:r>
        </a:p>
      </dgm:t>
    </dgm:pt>
    <dgm:pt modelId="{E9E59B31-3B3A-46B2-9EDF-CEB46DC17EEE}" type="parTrans" cxnId="{4FE19B76-91F8-4820-8D05-8622B53E081D}">
      <dgm:prSet/>
      <dgm:spPr/>
      <dgm:t>
        <a:bodyPr/>
        <a:lstStyle/>
        <a:p>
          <a:endParaRPr lang="en-US"/>
        </a:p>
      </dgm:t>
    </dgm:pt>
    <dgm:pt modelId="{156251F7-8A20-4FB8-A70F-B866BE3F7816}" type="sibTrans" cxnId="{4FE19B76-91F8-4820-8D05-8622B53E081D}">
      <dgm:prSet/>
      <dgm:spPr/>
      <dgm:t>
        <a:bodyPr/>
        <a:lstStyle/>
        <a:p>
          <a:endParaRPr lang="en-US"/>
        </a:p>
      </dgm:t>
    </dgm:pt>
    <dgm:pt modelId="{3B1BCF33-3F23-403B-B10D-B9E48E46F61D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>
              <a:cs typeface="Arial"/>
            </a:rPr>
            <a:t>Year 3*</a:t>
          </a:r>
        </a:p>
      </dgm:t>
    </dgm:pt>
    <dgm:pt modelId="{00D861D1-B09B-4929-B1FC-04B7FD1EF694}" type="parTrans" cxnId="{81251117-BCF2-4295-96DB-8108A43DAE0B}">
      <dgm:prSet/>
      <dgm:spPr/>
      <dgm:t>
        <a:bodyPr/>
        <a:lstStyle/>
        <a:p>
          <a:endParaRPr lang="en-US"/>
        </a:p>
      </dgm:t>
    </dgm:pt>
    <dgm:pt modelId="{2C3632C6-9D02-4D3E-9888-7CCDFC2220A6}" type="sibTrans" cxnId="{81251117-BCF2-4295-96DB-8108A43DAE0B}">
      <dgm:prSet/>
      <dgm:spPr/>
      <dgm:t>
        <a:bodyPr/>
        <a:lstStyle/>
        <a:p>
          <a:endParaRPr lang="en-US"/>
        </a:p>
      </dgm:t>
    </dgm:pt>
    <dgm:pt modelId="{50B86A5F-5CAD-4440-96DD-9B1A204068A2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>
              <a:cs typeface="Arial"/>
            </a:rPr>
            <a:t>Year 4*</a:t>
          </a:r>
        </a:p>
      </dgm:t>
    </dgm:pt>
    <dgm:pt modelId="{C03CD454-3928-4974-B847-CB187D4ADED6}" type="parTrans" cxnId="{48324F4C-01E7-479E-8239-736F07188A58}">
      <dgm:prSet/>
      <dgm:spPr/>
      <dgm:t>
        <a:bodyPr/>
        <a:lstStyle/>
        <a:p>
          <a:endParaRPr lang="en-US"/>
        </a:p>
      </dgm:t>
    </dgm:pt>
    <dgm:pt modelId="{4402E6C3-712C-45A8-9927-71B5635AE6E5}" type="sibTrans" cxnId="{48324F4C-01E7-479E-8239-736F07188A58}">
      <dgm:prSet/>
      <dgm:spPr/>
      <dgm:t>
        <a:bodyPr/>
        <a:lstStyle/>
        <a:p>
          <a:endParaRPr lang="en-US"/>
        </a:p>
      </dgm:t>
    </dgm:pt>
    <dgm:pt modelId="{C3CD3DF3-545B-4020-B9F2-B4FC50B1E070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>
              <a:cs typeface="Arial"/>
            </a:rPr>
            <a:t>Year 5*</a:t>
          </a:r>
        </a:p>
      </dgm:t>
    </dgm:pt>
    <dgm:pt modelId="{6B4A4779-1E27-442D-A007-30F85CD17BA4}" type="parTrans" cxnId="{767E1AA4-CD37-40FC-8232-EAEBB31BD06C}">
      <dgm:prSet/>
      <dgm:spPr/>
      <dgm:t>
        <a:bodyPr/>
        <a:lstStyle/>
        <a:p>
          <a:endParaRPr lang="en-US"/>
        </a:p>
      </dgm:t>
    </dgm:pt>
    <dgm:pt modelId="{84C3F1FC-99A7-4F77-A501-C767120EDE5A}" type="sibTrans" cxnId="{767E1AA4-CD37-40FC-8232-EAEBB31BD06C}">
      <dgm:prSet/>
      <dgm:spPr/>
      <dgm:t>
        <a:bodyPr/>
        <a:lstStyle/>
        <a:p>
          <a:endParaRPr lang="en-US"/>
        </a:p>
      </dgm:t>
    </dgm:pt>
    <dgm:pt modelId="{AAF9DC98-CC1B-4105-A525-CE4242111A27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>
              <a:ln>
                <a:noFill/>
              </a:ln>
              <a:solidFill>
                <a:schemeClr val="bg1"/>
              </a:solidFill>
              <a:cs typeface="Arial"/>
            </a:rPr>
            <a:t>Year 6*</a:t>
          </a:r>
        </a:p>
      </dgm:t>
    </dgm:pt>
    <dgm:pt modelId="{6ADFB59F-E7BC-4843-8646-A806527271A1}" type="parTrans" cxnId="{0028ABBE-F9BC-413A-B444-5C5EC00F31AF}">
      <dgm:prSet/>
      <dgm:spPr/>
      <dgm:t>
        <a:bodyPr/>
        <a:lstStyle/>
        <a:p>
          <a:endParaRPr lang="en-US"/>
        </a:p>
      </dgm:t>
    </dgm:pt>
    <dgm:pt modelId="{6590F42A-6AE6-4B0F-AEAC-3BE79CDF2911}" type="sibTrans" cxnId="{0028ABBE-F9BC-413A-B444-5C5EC00F31AF}">
      <dgm:prSet/>
      <dgm:spPr/>
      <dgm:t>
        <a:bodyPr/>
        <a:lstStyle/>
        <a:p>
          <a:endParaRPr lang="en-US"/>
        </a:p>
      </dgm:t>
    </dgm:pt>
    <dgm:pt modelId="{E94AE9E3-A261-403E-91EF-53A9823824B9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>
              <a:ln>
                <a:noFill/>
              </a:ln>
              <a:solidFill>
                <a:schemeClr val="bg1"/>
              </a:solidFill>
              <a:cs typeface="Arial"/>
            </a:rPr>
            <a:t>Year 7*</a:t>
          </a:r>
        </a:p>
      </dgm:t>
    </dgm:pt>
    <dgm:pt modelId="{E848C8A7-F0A1-445F-A29B-636C2D5B7DD8}" type="parTrans" cxnId="{7DF50E39-0CEE-4303-961D-30926350AD95}">
      <dgm:prSet/>
      <dgm:spPr/>
      <dgm:t>
        <a:bodyPr/>
        <a:lstStyle/>
        <a:p>
          <a:endParaRPr lang="en-US"/>
        </a:p>
      </dgm:t>
    </dgm:pt>
    <dgm:pt modelId="{B09E2663-6261-4CD0-9561-5CC72E32BB87}" type="sibTrans" cxnId="{7DF50E39-0CEE-4303-961D-30926350AD95}">
      <dgm:prSet/>
      <dgm:spPr/>
      <dgm:t>
        <a:bodyPr/>
        <a:lstStyle/>
        <a:p>
          <a:endParaRPr lang="en-US"/>
        </a:p>
      </dgm:t>
    </dgm:pt>
    <dgm:pt modelId="{1DA8FE55-83AF-47C0-A5F7-B56C410AE599}">
      <dgm:prSet phldrT="[Text]" custT="1"/>
      <dgm:spPr/>
      <dgm:t>
        <a:bodyPr/>
        <a:lstStyle/>
        <a:p>
          <a:r>
            <a:rPr lang="en-US" sz="900" dirty="0" err="1">
              <a:solidFill>
                <a:schemeClr val="tx1"/>
              </a:solidFill>
              <a:cs typeface="Arial"/>
            </a:rPr>
            <a:t>iSER</a:t>
          </a:r>
          <a:r>
            <a:rPr lang="en-US" sz="900" dirty="0">
              <a:solidFill>
                <a:schemeClr val="tx1"/>
              </a:solidFill>
              <a:cs typeface="Arial"/>
            </a:rPr>
            <a:t> </a:t>
          </a:r>
          <a:r>
            <a:rPr lang="en-US" sz="900" dirty="0">
              <a:cs typeface="Arial"/>
            </a:rPr>
            <a:t>development</a:t>
          </a:r>
        </a:p>
      </dgm:t>
    </dgm:pt>
    <dgm:pt modelId="{2CD018C7-BA48-4BF6-89F2-2BD2FCAFC571}" type="parTrans" cxnId="{B8326D9D-C310-4E74-AA93-2192246ADE47}">
      <dgm:prSet/>
      <dgm:spPr/>
      <dgm:t>
        <a:bodyPr/>
        <a:lstStyle/>
        <a:p>
          <a:endParaRPr lang="en-US"/>
        </a:p>
      </dgm:t>
    </dgm:pt>
    <dgm:pt modelId="{BCE24845-45E8-4D4D-8B61-284B6FC3F50E}" type="sibTrans" cxnId="{B8326D9D-C310-4E74-AA93-2192246ADE47}">
      <dgm:prSet/>
      <dgm:spPr/>
      <dgm:t>
        <a:bodyPr/>
        <a:lstStyle/>
        <a:p>
          <a:endParaRPr lang="en-US"/>
        </a:p>
      </dgm:t>
    </dgm:pt>
    <dgm:pt modelId="{2FBC93AA-50C9-4DB4-91CA-5276165AA87D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Committee review: </a:t>
          </a:r>
          <a:r>
            <a:rPr lang="en-US" sz="900" dirty="0" err="1">
              <a:solidFill>
                <a:schemeClr val="accent3"/>
              </a:solidFill>
              <a:cs typeface="Arial"/>
            </a:rPr>
            <a:t>iSER</a:t>
          </a:r>
          <a:endParaRPr lang="en-US" sz="900" dirty="0">
            <a:solidFill>
              <a:schemeClr val="accent3"/>
            </a:solidFill>
            <a:cs typeface="Arial"/>
          </a:endParaRPr>
        </a:p>
      </dgm:t>
    </dgm:pt>
    <dgm:pt modelId="{BDA3FF2D-FC21-4FA8-8357-16AEDFFF16C3}" type="parTrans" cxnId="{D9643837-9744-42C9-B969-06161E578D44}">
      <dgm:prSet/>
      <dgm:spPr/>
      <dgm:t>
        <a:bodyPr/>
        <a:lstStyle/>
        <a:p>
          <a:endParaRPr lang="en-US"/>
        </a:p>
      </dgm:t>
    </dgm:pt>
    <dgm:pt modelId="{397E497A-5844-4D8B-AC7B-0B8350FFED1A}" type="sibTrans" cxnId="{D9643837-9744-42C9-B969-06161E578D44}">
      <dgm:prSet/>
      <dgm:spPr/>
      <dgm:t>
        <a:bodyPr/>
        <a:lstStyle/>
        <a:p>
          <a:endParaRPr lang="en-US"/>
        </a:p>
      </dgm:t>
    </dgm:pt>
    <dgm:pt modelId="{3D8A7985-5D62-40C8-8DAE-44EF36C85083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 dirty="0">
              <a:cs typeface="Arial"/>
            </a:rPr>
            <a:t>Possible invitation to </a:t>
          </a:r>
          <a:r>
            <a:rPr lang="en-US" sz="900" dirty="0">
              <a:solidFill>
                <a:schemeClr val="accent3"/>
              </a:solidFill>
              <a:cs typeface="Arial"/>
            </a:rPr>
            <a:t>apply</a:t>
          </a:r>
          <a:r>
            <a:rPr lang="en-US" sz="900" dirty="0">
              <a:cs typeface="Arial"/>
            </a:rPr>
            <a:t> for a visit</a:t>
          </a:r>
        </a:p>
      </dgm:t>
    </dgm:pt>
    <dgm:pt modelId="{E9B7075A-9D80-48AB-8865-C326302651CC}" type="parTrans" cxnId="{E762D7BE-0B32-49F0-ABDA-090D6D0C3070}">
      <dgm:prSet/>
      <dgm:spPr/>
      <dgm:t>
        <a:bodyPr/>
        <a:lstStyle/>
        <a:p>
          <a:endParaRPr lang="en-US"/>
        </a:p>
      </dgm:t>
    </dgm:pt>
    <dgm:pt modelId="{D4CA12E7-236E-49C5-8178-D20CE85568A2}" type="sibTrans" cxnId="{E762D7BE-0B32-49F0-ABDA-090D6D0C3070}">
      <dgm:prSet/>
      <dgm:spPr/>
      <dgm:t>
        <a:bodyPr/>
        <a:lstStyle/>
        <a:p>
          <a:endParaRPr lang="en-US"/>
        </a:p>
      </dgm:t>
    </dgm:pt>
    <dgm:pt modelId="{B0D8D2A9-B566-4FD2-88A0-358EBF5D2146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 Onsite mentor visit, if necessary</a:t>
          </a:r>
        </a:p>
      </dgm:t>
    </dgm:pt>
    <dgm:pt modelId="{1F712F52-9B4A-4E43-A13A-0346D52E02C1}" type="parTrans" cxnId="{F5CDB0A4-DDEF-42DA-AF15-F8141A27509D}">
      <dgm:prSet/>
      <dgm:spPr/>
      <dgm:t>
        <a:bodyPr/>
        <a:lstStyle/>
        <a:p>
          <a:endParaRPr lang="en-US"/>
        </a:p>
      </dgm:t>
    </dgm:pt>
    <dgm:pt modelId="{AB366106-4BC1-45EA-82BF-B36CB730D60B}" type="sibTrans" cxnId="{F5CDB0A4-DDEF-42DA-AF15-F8141A27509D}">
      <dgm:prSet/>
      <dgm:spPr/>
      <dgm:t>
        <a:bodyPr/>
        <a:lstStyle/>
        <a:p>
          <a:endParaRPr lang="en-US"/>
        </a:p>
      </dgm:t>
    </dgm:pt>
    <dgm:pt modelId="{217948D3-5AF0-4913-894A-F463F428ADF1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Committee review: </a:t>
          </a:r>
          <a:r>
            <a:rPr lang="en-US" sz="900" dirty="0">
              <a:solidFill>
                <a:schemeClr val="accent3"/>
              </a:solidFill>
              <a:cs typeface="Arial"/>
            </a:rPr>
            <a:t>1st progress report</a:t>
          </a:r>
        </a:p>
      </dgm:t>
    </dgm:pt>
    <dgm:pt modelId="{62C31E1E-E25A-4232-B9E4-EA5E96233051}" type="parTrans" cxnId="{63485CC6-FE77-44C8-AA94-0B23F5D3C9B2}">
      <dgm:prSet/>
      <dgm:spPr/>
      <dgm:t>
        <a:bodyPr/>
        <a:lstStyle/>
        <a:p>
          <a:endParaRPr lang="en-US"/>
        </a:p>
      </dgm:t>
    </dgm:pt>
    <dgm:pt modelId="{DECB7307-7811-4E56-9827-2FEA7E7C957F}" type="sibTrans" cxnId="{63485CC6-FE77-44C8-AA94-0B23F5D3C9B2}">
      <dgm:prSet/>
      <dgm:spPr/>
      <dgm:t>
        <a:bodyPr/>
        <a:lstStyle/>
        <a:p>
          <a:endParaRPr lang="en-US"/>
        </a:p>
      </dgm:t>
    </dgm:pt>
    <dgm:pt modelId="{3F494FC5-C9C1-4CF5-9781-9A49F655A9B6}">
      <dgm:prSet phldrT="[Text]" custT="1"/>
      <dgm:spPr/>
      <dgm:t>
        <a:bodyPr/>
        <a:lstStyle/>
        <a:p>
          <a:r>
            <a:rPr lang="en-US" sz="900" dirty="0">
              <a:latin typeface="Arial"/>
              <a:cs typeface="Arial"/>
            </a:rPr>
            <a:t>Committee review process: </a:t>
          </a:r>
          <a:r>
            <a:rPr lang="en-US" sz="900" dirty="0">
              <a:solidFill>
                <a:schemeClr val="accent3"/>
              </a:solidFill>
              <a:latin typeface="Arial"/>
              <a:cs typeface="Arial"/>
            </a:rPr>
            <a:t>EA</a:t>
          </a:r>
          <a:r>
            <a:rPr lang="en-US" sz="900" baseline="30000" dirty="0">
              <a:solidFill>
                <a:schemeClr val="tx1"/>
              </a:solidFill>
              <a:latin typeface="Arial"/>
              <a:cs typeface="Arial"/>
            </a:rPr>
            <a:t>+</a:t>
          </a:r>
        </a:p>
      </dgm:t>
    </dgm:pt>
    <dgm:pt modelId="{493E68F5-CA69-4438-8ED4-1201B7672B04}" type="parTrans" cxnId="{B696D7BE-3AEE-46B8-99D8-AC76B31A15D0}">
      <dgm:prSet/>
      <dgm:spPr/>
      <dgm:t>
        <a:bodyPr/>
        <a:lstStyle/>
        <a:p>
          <a:endParaRPr lang="en-US"/>
        </a:p>
      </dgm:t>
    </dgm:pt>
    <dgm:pt modelId="{A61F3A16-5B60-4229-A04F-CD2B6837A552}" type="sibTrans" cxnId="{B696D7BE-3AEE-46B8-99D8-AC76B31A15D0}">
      <dgm:prSet/>
      <dgm:spPr/>
      <dgm:t>
        <a:bodyPr/>
        <a:lstStyle/>
        <a:p>
          <a:endParaRPr lang="en-US"/>
        </a:p>
      </dgm:t>
    </dgm:pt>
    <dgm:pt modelId="{900CFF8B-3963-4699-9C3C-90EE970ABE6C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 dirty="0">
              <a:cs typeface="Arial"/>
            </a:rPr>
            <a:t>Possible invitation to </a:t>
          </a:r>
          <a:r>
            <a:rPr lang="en-US" sz="900" dirty="0">
              <a:solidFill>
                <a:schemeClr val="accent3"/>
              </a:solidFill>
              <a:cs typeface="Arial"/>
            </a:rPr>
            <a:t>apply</a:t>
          </a:r>
          <a:r>
            <a:rPr lang="en-US" sz="900" dirty="0">
              <a:cs typeface="Arial"/>
            </a:rPr>
            <a:t> for a visit</a:t>
          </a:r>
        </a:p>
      </dgm:t>
    </dgm:pt>
    <dgm:pt modelId="{220F30FA-C8FA-4987-B853-C2866FD58821}" type="parTrans" cxnId="{35247118-9B4C-4E71-8D40-F81F647D55FB}">
      <dgm:prSet/>
      <dgm:spPr/>
      <dgm:t>
        <a:bodyPr/>
        <a:lstStyle/>
        <a:p>
          <a:endParaRPr lang="en-US"/>
        </a:p>
      </dgm:t>
    </dgm:pt>
    <dgm:pt modelId="{010514CB-B8AC-4623-A53F-9D9728B645C7}" type="sibTrans" cxnId="{35247118-9B4C-4E71-8D40-F81F647D55FB}">
      <dgm:prSet/>
      <dgm:spPr/>
      <dgm:t>
        <a:bodyPr/>
        <a:lstStyle/>
        <a:p>
          <a:endParaRPr lang="en-US"/>
        </a:p>
      </dgm:t>
    </dgm:pt>
    <dgm:pt modelId="{B7C132A2-5716-4536-A1C9-778EB83C7316}">
      <dgm:prSet phldrT="[Text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 dirty="0">
              <a:cs typeface="Arial"/>
            </a:rPr>
            <a:t>Possible invitation to </a:t>
          </a:r>
          <a:r>
            <a:rPr lang="en-US" sz="900" dirty="0">
              <a:solidFill>
                <a:schemeClr val="accent3"/>
              </a:solidFill>
              <a:cs typeface="Arial"/>
            </a:rPr>
            <a:t>apply</a:t>
          </a:r>
          <a:r>
            <a:rPr lang="en-US" sz="900" dirty="0">
              <a:cs typeface="Arial"/>
            </a:rPr>
            <a:t> for a visit</a:t>
          </a:r>
        </a:p>
      </dgm:t>
    </dgm:pt>
    <dgm:pt modelId="{8F1E0F2D-133D-42F3-BF4A-C68CB199B880}" type="parTrans" cxnId="{5CF9D45B-F41E-47AB-B576-7F6B677F8683}">
      <dgm:prSet/>
      <dgm:spPr/>
      <dgm:t>
        <a:bodyPr/>
        <a:lstStyle/>
        <a:p>
          <a:endParaRPr lang="en-US"/>
        </a:p>
      </dgm:t>
    </dgm:pt>
    <dgm:pt modelId="{28C8A87F-05C9-4271-B2BE-A16522BDFC31}" type="sibTrans" cxnId="{5CF9D45B-F41E-47AB-B576-7F6B677F8683}">
      <dgm:prSet/>
      <dgm:spPr/>
      <dgm:t>
        <a:bodyPr/>
        <a:lstStyle/>
        <a:p>
          <a:endParaRPr lang="en-US"/>
        </a:p>
      </dgm:t>
    </dgm:pt>
    <dgm:pt modelId="{E1D35BA1-FDEE-4623-8AA9-F95ED18E75A9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Committee review: </a:t>
          </a:r>
          <a:r>
            <a:rPr lang="en-US" sz="900" dirty="0">
              <a:solidFill>
                <a:schemeClr val="accent3"/>
              </a:solidFill>
              <a:cs typeface="Arial"/>
            </a:rPr>
            <a:t>2nd    progress report</a:t>
          </a:r>
        </a:p>
      </dgm:t>
    </dgm:pt>
    <dgm:pt modelId="{095E0806-1609-4968-9028-45721EA47AA9}" type="parTrans" cxnId="{CB5EC337-7A35-4605-B4AA-010032C76CC0}">
      <dgm:prSet/>
      <dgm:spPr/>
      <dgm:t>
        <a:bodyPr/>
        <a:lstStyle/>
        <a:p>
          <a:endParaRPr lang="en-US"/>
        </a:p>
      </dgm:t>
    </dgm:pt>
    <dgm:pt modelId="{5DB42A0C-DC49-4BF8-A837-1054466474D3}" type="sibTrans" cxnId="{CB5EC337-7A35-4605-B4AA-010032C76CC0}">
      <dgm:prSet/>
      <dgm:spPr/>
      <dgm:t>
        <a:bodyPr/>
        <a:lstStyle/>
        <a:p>
          <a:endParaRPr lang="en-US"/>
        </a:p>
      </dgm:t>
    </dgm:pt>
    <dgm:pt modelId="{5A5F58DE-7291-449D-8548-7E9FDBD9D750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 Onsite mentor visit, if necessary</a:t>
          </a:r>
        </a:p>
      </dgm:t>
    </dgm:pt>
    <dgm:pt modelId="{0795B49B-3D93-4825-B739-17FEA06417F7}" type="parTrans" cxnId="{88E178DD-BED1-402A-B352-4683C563286A}">
      <dgm:prSet/>
      <dgm:spPr/>
      <dgm:t>
        <a:bodyPr/>
        <a:lstStyle/>
        <a:p>
          <a:endParaRPr lang="en-US"/>
        </a:p>
      </dgm:t>
    </dgm:pt>
    <dgm:pt modelId="{705E0999-86C2-446A-BA02-C23BE3DF0C51}" type="sibTrans" cxnId="{88E178DD-BED1-402A-B352-4683C563286A}">
      <dgm:prSet/>
      <dgm:spPr/>
      <dgm:t>
        <a:bodyPr/>
        <a:lstStyle/>
        <a:p>
          <a:endParaRPr lang="en-US"/>
        </a:p>
      </dgm:t>
    </dgm:pt>
    <dgm:pt modelId="{1717DF02-8BEB-4350-A71E-3FBB7EAD21C9}">
      <dgm:prSet phldrT="[Text]" custT="1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900" dirty="0">
              <a:cs typeface="Arial"/>
            </a:rPr>
            <a:t>Invited to </a:t>
          </a:r>
          <a:r>
            <a:rPr lang="en-US" sz="900" dirty="0">
              <a:solidFill>
                <a:schemeClr val="accent3"/>
              </a:solidFill>
              <a:cs typeface="Arial"/>
            </a:rPr>
            <a:t>apply</a:t>
          </a:r>
          <a:r>
            <a:rPr lang="en-US" sz="900" dirty="0">
              <a:cs typeface="Arial"/>
            </a:rPr>
            <a:t> for a visit or asked to </a:t>
          </a:r>
          <a:r>
            <a:rPr lang="en-US" sz="900" dirty="0">
              <a:solidFill>
                <a:schemeClr val="tx1"/>
              </a:solidFill>
              <a:cs typeface="Arial"/>
            </a:rPr>
            <a:t>withdraw</a:t>
          </a:r>
        </a:p>
      </dgm:t>
    </dgm:pt>
    <dgm:pt modelId="{8023CD5A-9808-40F0-BF55-0A7EE26EA6F4}" type="parTrans" cxnId="{2303CDD9-58B7-4E45-8A78-40C6DCD27071}">
      <dgm:prSet/>
      <dgm:spPr/>
      <dgm:t>
        <a:bodyPr/>
        <a:lstStyle/>
        <a:p>
          <a:endParaRPr lang="en-US"/>
        </a:p>
      </dgm:t>
    </dgm:pt>
    <dgm:pt modelId="{2D5BF1B2-2A7C-4E71-8547-593679C08176}" type="sibTrans" cxnId="{2303CDD9-58B7-4E45-8A78-40C6DCD27071}">
      <dgm:prSet/>
      <dgm:spPr/>
      <dgm:t>
        <a:bodyPr/>
        <a:lstStyle/>
        <a:p>
          <a:endParaRPr lang="en-US"/>
        </a:p>
      </dgm:t>
    </dgm:pt>
    <dgm:pt modelId="{230F4B25-9754-4E95-AA8D-A201D3171304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Committee review: </a:t>
          </a:r>
          <a:r>
            <a:rPr lang="en-US" sz="900" dirty="0">
              <a:solidFill>
                <a:schemeClr val="accent3"/>
              </a:solidFill>
              <a:cs typeface="Arial"/>
            </a:rPr>
            <a:t>3rd progress report</a:t>
          </a:r>
        </a:p>
      </dgm:t>
    </dgm:pt>
    <dgm:pt modelId="{9A53763A-9A5D-458D-8FDD-CD8661B5AE9C}" type="parTrans" cxnId="{17E984DB-434F-4F5F-B811-2C2967C80F7D}">
      <dgm:prSet/>
      <dgm:spPr/>
      <dgm:t>
        <a:bodyPr/>
        <a:lstStyle/>
        <a:p>
          <a:endParaRPr lang="en-US"/>
        </a:p>
      </dgm:t>
    </dgm:pt>
    <dgm:pt modelId="{C3D4967A-480E-4529-8E3F-55E530A8EDFC}" type="sibTrans" cxnId="{17E984DB-434F-4F5F-B811-2C2967C80F7D}">
      <dgm:prSet/>
      <dgm:spPr/>
      <dgm:t>
        <a:bodyPr/>
        <a:lstStyle/>
        <a:p>
          <a:endParaRPr lang="en-US"/>
        </a:p>
      </dgm:t>
    </dgm:pt>
    <dgm:pt modelId="{DA22B2F5-F00E-4B46-9595-ABDA5F68456A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 Onsite mentor visit, if necessary</a:t>
          </a:r>
        </a:p>
      </dgm:t>
    </dgm:pt>
    <dgm:pt modelId="{E0A4A835-A517-417A-98DD-33EBF96C70E9}" type="parTrans" cxnId="{286B5060-4441-4ADE-B0B2-BF69C0456B24}">
      <dgm:prSet/>
      <dgm:spPr/>
      <dgm:t>
        <a:bodyPr/>
        <a:lstStyle/>
        <a:p>
          <a:endParaRPr lang="en-US"/>
        </a:p>
      </dgm:t>
    </dgm:pt>
    <dgm:pt modelId="{75A8EB7C-5DFA-4831-9D35-C8A94830D0B5}" type="sibTrans" cxnId="{286B5060-4441-4ADE-B0B2-BF69C0456B24}">
      <dgm:prSet/>
      <dgm:spPr/>
      <dgm:t>
        <a:bodyPr/>
        <a:lstStyle/>
        <a:p>
          <a:endParaRPr lang="en-US"/>
        </a:p>
      </dgm:t>
    </dgm:pt>
    <dgm:pt modelId="{E7953A37-EA25-4A3C-9227-D311604FD7F1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PRT appointed and visit dates confirmed</a:t>
          </a:r>
        </a:p>
      </dgm:t>
    </dgm:pt>
    <dgm:pt modelId="{6D8DC8FF-5651-4023-969D-E9DD9E6503FD}" type="parTrans" cxnId="{655287F2-DE7E-4E3E-892B-CBA6068CC56B}">
      <dgm:prSet/>
      <dgm:spPr/>
      <dgm:t>
        <a:bodyPr/>
        <a:lstStyle/>
        <a:p>
          <a:endParaRPr lang="en-US"/>
        </a:p>
      </dgm:t>
    </dgm:pt>
    <dgm:pt modelId="{86626025-A124-4C51-8CD5-DFF942534A8C}" type="sibTrans" cxnId="{655287F2-DE7E-4E3E-892B-CBA6068CC56B}">
      <dgm:prSet/>
      <dgm:spPr/>
      <dgm:t>
        <a:bodyPr/>
        <a:lstStyle/>
        <a:p>
          <a:endParaRPr lang="en-US"/>
        </a:p>
      </dgm:t>
    </dgm:pt>
    <dgm:pt modelId="{D7AFEEE2-80BA-4300-A685-24C2965A4E75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PRT Chair optional pre-visit</a:t>
          </a:r>
        </a:p>
      </dgm:t>
    </dgm:pt>
    <dgm:pt modelId="{5C62D707-5E66-40DF-BF54-827D389803DA}" type="parTrans" cxnId="{92A0BDCC-29E9-426B-AF90-9DD61D463364}">
      <dgm:prSet/>
      <dgm:spPr/>
      <dgm:t>
        <a:bodyPr/>
        <a:lstStyle/>
        <a:p>
          <a:endParaRPr lang="en-US"/>
        </a:p>
      </dgm:t>
    </dgm:pt>
    <dgm:pt modelId="{D6060CA4-5600-4640-9495-F1CC781C9360}" type="sibTrans" cxnId="{92A0BDCC-29E9-426B-AF90-9DD61D463364}">
      <dgm:prSet/>
      <dgm:spPr/>
      <dgm:t>
        <a:bodyPr/>
        <a:lstStyle/>
        <a:p>
          <a:endParaRPr lang="en-US"/>
        </a:p>
      </dgm:t>
    </dgm:pt>
    <dgm:pt modelId="{987B2216-6B10-47C2-9A72-E05DEDEB74D6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Finalize </a:t>
          </a:r>
          <a:r>
            <a:rPr lang="en-US" sz="900" dirty="0">
              <a:solidFill>
                <a:schemeClr val="tx1"/>
              </a:solidFill>
              <a:cs typeface="Arial"/>
            </a:rPr>
            <a:t>SER</a:t>
          </a:r>
        </a:p>
      </dgm:t>
    </dgm:pt>
    <dgm:pt modelId="{7E216A32-BB4C-4989-9258-2C24A1B82C2E}" type="parTrans" cxnId="{D69F16B5-339F-45DD-B9E2-FA6247F336E5}">
      <dgm:prSet/>
      <dgm:spPr/>
      <dgm:t>
        <a:bodyPr/>
        <a:lstStyle/>
        <a:p>
          <a:endParaRPr lang="en-US"/>
        </a:p>
      </dgm:t>
    </dgm:pt>
    <dgm:pt modelId="{890BF4AE-F0D9-43ED-8F4D-E58E91146D8D}" type="sibTrans" cxnId="{D69F16B5-339F-45DD-B9E2-FA6247F336E5}">
      <dgm:prSet/>
      <dgm:spPr/>
      <dgm:t>
        <a:bodyPr/>
        <a:lstStyle/>
        <a:p>
          <a:endParaRPr lang="en-US"/>
        </a:p>
      </dgm:t>
    </dgm:pt>
    <dgm:pt modelId="{6835C710-C0E3-41CB-81E6-C83954F01165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PRT sends pre-visit letter (PVL)</a:t>
          </a:r>
        </a:p>
      </dgm:t>
    </dgm:pt>
    <dgm:pt modelId="{0BD6AB7B-B12B-4DC4-BC6A-E871F9F6BA21}" type="parTrans" cxnId="{30812AD6-7F99-4AC1-A603-B4CDA05C6978}">
      <dgm:prSet/>
      <dgm:spPr/>
      <dgm:t>
        <a:bodyPr/>
        <a:lstStyle/>
        <a:p>
          <a:endParaRPr lang="en-US"/>
        </a:p>
      </dgm:t>
    </dgm:pt>
    <dgm:pt modelId="{893A3894-401B-467A-874F-A2E3FDF5D8CA}" type="sibTrans" cxnId="{30812AD6-7F99-4AC1-A603-B4CDA05C6978}">
      <dgm:prSet/>
      <dgm:spPr/>
      <dgm:t>
        <a:bodyPr/>
        <a:lstStyle/>
        <a:p>
          <a:endParaRPr lang="en-US"/>
        </a:p>
      </dgm:t>
    </dgm:pt>
    <dgm:pt modelId="{B2EF65F1-AC30-4D8C-B562-1372B51D07DA}">
      <dgm:prSet phldrT="[Text]" custT="1"/>
      <dgm:spPr/>
      <dgm:t>
        <a:bodyPr/>
        <a:lstStyle/>
        <a:p>
          <a:r>
            <a:rPr lang="en-US" sz="900" dirty="0">
              <a:solidFill>
                <a:schemeClr val="accent3"/>
              </a:solidFill>
              <a:cs typeface="Arial"/>
            </a:rPr>
            <a:t>SER</a:t>
          </a:r>
          <a:r>
            <a:rPr lang="en-US" sz="900" dirty="0">
              <a:cs typeface="Arial"/>
            </a:rPr>
            <a:t> submitted</a:t>
          </a:r>
        </a:p>
      </dgm:t>
    </dgm:pt>
    <dgm:pt modelId="{991841CF-09C6-4574-8C4B-7C8515544326}" type="parTrans" cxnId="{D71C96A5-C980-437F-82AF-EEB3DCFAC716}">
      <dgm:prSet/>
      <dgm:spPr/>
      <dgm:t>
        <a:bodyPr/>
        <a:lstStyle/>
        <a:p>
          <a:endParaRPr lang="en-US"/>
        </a:p>
      </dgm:t>
    </dgm:pt>
    <dgm:pt modelId="{56450490-E352-47F7-BA47-F56101AE01BB}" type="sibTrans" cxnId="{D71C96A5-C980-437F-82AF-EEB3DCFAC716}">
      <dgm:prSet/>
      <dgm:spPr/>
      <dgm:t>
        <a:bodyPr/>
        <a:lstStyle/>
        <a:p>
          <a:endParaRPr lang="en-US"/>
        </a:p>
      </dgm:t>
    </dgm:pt>
    <dgm:pt modelId="{27368CEC-22E3-423C-8D59-FCBBA6B8BB67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IAC review of PRT report and Board ratification</a:t>
          </a:r>
        </a:p>
      </dgm:t>
    </dgm:pt>
    <dgm:pt modelId="{4AF5807E-F706-40DE-81FE-4236E3DD555A}" type="parTrans" cxnId="{51119265-5396-4671-881F-0E3BFD33FCF5}">
      <dgm:prSet/>
      <dgm:spPr/>
      <dgm:t>
        <a:bodyPr/>
        <a:lstStyle/>
        <a:p>
          <a:endParaRPr lang="en-US"/>
        </a:p>
      </dgm:t>
    </dgm:pt>
    <dgm:pt modelId="{307F1641-2DAF-411D-BAF0-6FFB3DE9C9F4}" type="sibTrans" cxnId="{51119265-5396-4671-881F-0E3BFD33FCF5}">
      <dgm:prSet/>
      <dgm:spPr/>
      <dgm:t>
        <a:bodyPr/>
        <a:lstStyle/>
        <a:p>
          <a:endParaRPr lang="en-US"/>
        </a:p>
      </dgm:t>
    </dgm:pt>
    <dgm:pt modelId="{0C5A9B72-F7FD-4DBA-BA00-0B6C203D389C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Visit conducted</a:t>
          </a:r>
        </a:p>
      </dgm:t>
    </dgm:pt>
    <dgm:pt modelId="{8FE1F42B-235F-4BD0-9191-0F94C96346E5}" type="parTrans" cxnId="{92803C2D-4DD8-4A8E-ABAE-F4871D91DA55}">
      <dgm:prSet/>
      <dgm:spPr/>
      <dgm:t>
        <a:bodyPr/>
        <a:lstStyle/>
        <a:p>
          <a:endParaRPr lang="en-US"/>
        </a:p>
      </dgm:t>
    </dgm:pt>
    <dgm:pt modelId="{214914AF-EA34-4A6B-A87E-B981B2ADE17D}" type="sibTrans" cxnId="{92803C2D-4DD8-4A8E-ABAE-F4871D91DA55}">
      <dgm:prSet/>
      <dgm:spPr/>
      <dgm:t>
        <a:bodyPr/>
        <a:lstStyle/>
        <a:p>
          <a:endParaRPr lang="en-US"/>
        </a:p>
      </dgm:t>
    </dgm:pt>
    <dgm:pt modelId="{2C2C9263-1540-4DC7-9E9D-DBCD9ABCBB8B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School </a:t>
          </a:r>
          <a:r>
            <a:rPr lang="en-US" sz="900" dirty="0">
              <a:solidFill>
                <a:schemeClr val="accent3"/>
              </a:solidFill>
              <a:cs typeface="Arial"/>
            </a:rPr>
            <a:t>responds to PVL</a:t>
          </a:r>
        </a:p>
      </dgm:t>
    </dgm:pt>
    <dgm:pt modelId="{FE5CBEC3-FE67-45A0-BC5E-3B3434C327B8}" type="parTrans" cxnId="{8FEADF22-FAF0-420C-9AFE-E0A2445D3F8F}">
      <dgm:prSet/>
      <dgm:spPr/>
      <dgm:t>
        <a:bodyPr/>
        <a:lstStyle/>
        <a:p>
          <a:endParaRPr lang="en-US"/>
        </a:p>
      </dgm:t>
    </dgm:pt>
    <dgm:pt modelId="{BA87881C-1F3E-4F83-B352-530887985B29}" type="sibTrans" cxnId="{8FEADF22-FAF0-420C-9AFE-E0A2445D3F8F}">
      <dgm:prSet/>
      <dgm:spPr/>
      <dgm:t>
        <a:bodyPr/>
        <a:lstStyle/>
        <a:p>
          <a:endParaRPr lang="en-US"/>
        </a:p>
      </dgm:t>
    </dgm:pt>
    <dgm:pt modelId="{1909EE5C-9A5E-440A-9376-D112EB939EF6}">
      <dgm:prSet phldrT="[Text]" custT="1"/>
      <dgm:spPr/>
      <dgm:t>
        <a:bodyPr/>
        <a:lstStyle/>
        <a:p>
          <a:r>
            <a:rPr lang="en-US" sz="900" dirty="0">
              <a:cs typeface="Arial"/>
            </a:rPr>
            <a:t>EA accepted</a:t>
          </a:r>
          <a:r>
            <a:rPr lang="en-US" sz="900" baseline="30000" dirty="0">
              <a:solidFill>
                <a:schemeClr val="tx1"/>
              </a:solidFill>
              <a:latin typeface="Arial"/>
              <a:cs typeface="Arial"/>
            </a:rPr>
            <a:t>+</a:t>
          </a:r>
          <a:r>
            <a:rPr lang="en-US" sz="900" baseline="0" dirty="0">
              <a:solidFill>
                <a:schemeClr val="tx1"/>
              </a:solidFill>
              <a:latin typeface="Arial"/>
              <a:cs typeface="Arial"/>
            </a:rPr>
            <a:t>*</a:t>
          </a:r>
          <a:r>
            <a:rPr lang="en-US" sz="900" baseline="30000" dirty="0">
              <a:solidFill>
                <a:schemeClr val="accent3"/>
              </a:solidFill>
              <a:latin typeface="Arial"/>
              <a:cs typeface="Arial"/>
            </a:rPr>
            <a:t>  </a:t>
          </a:r>
          <a:r>
            <a:rPr lang="en-US" sz="900" baseline="30000" dirty="0">
              <a:cs typeface="Arial"/>
            </a:rPr>
            <a:t> </a:t>
          </a:r>
          <a:r>
            <a:rPr lang="en-US" sz="900" dirty="0">
              <a:cs typeface="Arial"/>
            </a:rPr>
            <a:t>  </a:t>
          </a:r>
          <a:endParaRPr lang="en-US" sz="900" dirty="0">
            <a:solidFill>
              <a:schemeClr val="accent3"/>
            </a:solidFill>
            <a:latin typeface="Arial"/>
            <a:cs typeface="Arial"/>
          </a:endParaRPr>
        </a:p>
      </dgm:t>
    </dgm:pt>
    <dgm:pt modelId="{3E8AB100-8C36-4BDF-94A0-8044F42E2349}" type="parTrans" cxnId="{1941E74D-CC65-40CC-BA44-A52364091E0F}">
      <dgm:prSet/>
      <dgm:spPr/>
      <dgm:t>
        <a:bodyPr/>
        <a:lstStyle/>
        <a:p>
          <a:endParaRPr lang="en-IN"/>
        </a:p>
      </dgm:t>
    </dgm:pt>
    <dgm:pt modelId="{F2474C4B-68CE-40AB-8806-059560414FE6}" type="sibTrans" cxnId="{1941E74D-CC65-40CC-BA44-A52364091E0F}">
      <dgm:prSet/>
      <dgm:spPr/>
      <dgm:t>
        <a:bodyPr/>
        <a:lstStyle/>
        <a:p>
          <a:endParaRPr lang="en-IN"/>
        </a:p>
      </dgm:t>
    </dgm:pt>
    <dgm:pt modelId="{81DEDB4C-096C-4E3C-8FBE-5AE183A48198}" type="pres">
      <dgm:prSet presAssocID="{152CB90E-68FF-4707-A3B3-6229E31BD6B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CE70B2F-0962-4547-A992-0B7F6A93C67F}" type="pres">
      <dgm:prSet presAssocID="{503818D4-2E52-4807-B32A-1EBC8AA39DA0}" presName="root" presStyleCnt="0"/>
      <dgm:spPr/>
    </dgm:pt>
    <dgm:pt modelId="{E1B1EFCB-8502-405F-9CB9-892905C32DAE}" type="pres">
      <dgm:prSet presAssocID="{503818D4-2E52-4807-B32A-1EBC8AA39DA0}" presName="rootComposite" presStyleCnt="0"/>
      <dgm:spPr/>
    </dgm:pt>
    <dgm:pt modelId="{C0F43E49-E6BE-49D6-AA1A-BA428A964775}" type="pres">
      <dgm:prSet presAssocID="{503818D4-2E52-4807-B32A-1EBC8AA39DA0}" presName="rootText" presStyleLbl="node1" presStyleIdx="0" presStyleCnt="7" custScaleX="133100" custScaleY="133100"/>
      <dgm:spPr/>
    </dgm:pt>
    <dgm:pt modelId="{1D610CA0-B993-45AC-9070-9E0206874227}" type="pres">
      <dgm:prSet presAssocID="{503818D4-2E52-4807-B32A-1EBC8AA39DA0}" presName="rootConnector" presStyleLbl="node1" presStyleIdx="0" presStyleCnt="7"/>
      <dgm:spPr/>
    </dgm:pt>
    <dgm:pt modelId="{6684BC55-7F5D-4C29-A710-268C40CEF668}" type="pres">
      <dgm:prSet presAssocID="{503818D4-2E52-4807-B32A-1EBC8AA39DA0}" presName="childShape" presStyleCnt="0"/>
      <dgm:spPr/>
    </dgm:pt>
    <dgm:pt modelId="{09413E90-B2DE-42A0-8BBC-39FD45F7EA49}" type="pres">
      <dgm:prSet presAssocID="{493E68F5-CA69-4438-8ED4-1201B7672B04}" presName="Name13" presStyleLbl="parChTrans1D2" presStyleIdx="0" presStyleCnt="25"/>
      <dgm:spPr/>
    </dgm:pt>
    <dgm:pt modelId="{7B1B7BF2-C206-4686-850D-8FFBA5AE5D0F}" type="pres">
      <dgm:prSet presAssocID="{3F494FC5-C9C1-4CF5-9781-9A49F655A9B6}" presName="childText" presStyleLbl="bgAcc1" presStyleIdx="0" presStyleCnt="25" custScaleX="133100" custScaleY="133100">
        <dgm:presLayoutVars>
          <dgm:bulletEnabled val="1"/>
        </dgm:presLayoutVars>
      </dgm:prSet>
      <dgm:spPr/>
    </dgm:pt>
    <dgm:pt modelId="{40CA28C3-4861-45D2-8810-0A204AC68D97}" type="pres">
      <dgm:prSet presAssocID="{3E8AB100-8C36-4BDF-94A0-8044F42E2349}" presName="Name13" presStyleLbl="parChTrans1D2" presStyleIdx="1" presStyleCnt="25"/>
      <dgm:spPr/>
    </dgm:pt>
    <dgm:pt modelId="{DB75010F-5E43-48B3-A76C-262E44D10530}" type="pres">
      <dgm:prSet presAssocID="{1909EE5C-9A5E-440A-9376-D112EB939EF6}" presName="childText" presStyleLbl="bgAcc1" presStyleIdx="1" presStyleCnt="25" custScaleX="141028" custScaleY="112965">
        <dgm:presLayoutVars>
          <dgm:bulletEnabled val="1"/>
        </dgm:presLayoutVars>
      </dgm:prSet>
      <dgm:spPr/>
    </dgm:pt>
    <dgm:pt modelId="{AD4B44BF-73E7-4F9B-AF6F-03F1960CD706}" type="pres">
      <dgm:prSet presAssocID="{AD66C95A-40FF-4BB0-8D67-32D05D5CF298}" presName="Name13" presStyleLbl="parChTrans1D2" presStyleIdx="2" presStyleCnt="25"/>
      <dgm:spPr/>
    </dgm:pt>
    <dgm:pt modelId="{4394DF42-B0EF-45ED-B788-0F84A67794E8}" type="pres">
      <dgm:prSet presAssocID="{60DE10ED-1753-43D3-AF0E-2AE42C2E4722}" presName="childText" presStyleLbl="bgAcc1" presStyleIdx="2" presStyleCnt="25" custScaleX="133100" custScaleY="133100">
        <dgm:presLayoutVars>
          <dgm:bulletEnabled val="1"/>
        </dgm:presLayoutVars>
      </dgm:prSet>
      <dgm:spPr/>
    </dgm:pt>
    <dgm:pt modelId="{EBF95E44-89D8-45BE-B18A-260E4E67CFA3}" type="pres">
      <dgm:prSet presAssocID="{2CD018C7-BA48-4BF6-89F2-2BD2FCAFC571}" presName="Name13" presStyleLbl="parChTrans1D2" presStyleIdx="3" presStyleCnt="25"/>
      <dgm:spPr/>
    </dgm:pt>
    <dgm:pt modelId="{2145961B-B269-4C89-948A-5F34914CF977}" type="pres">
      <dgm:prSet presAssocID="{1DA8FE55-83AF-47C0-A5F7-B56C410AE599}" presName="childText" presStyleLbl="bgAcc1" presStyleIdx="3" presStyleCnt="25" custScaleX="133100" custScaleY="133100">
        <dgm:presLayoutVars>
          <dgm:bulletEnabled val="1"/>
        </dgm:presLayoutVars>
      </dgm:prSet>
      <dgm:spPr/>
    </dgm:pt>
    <dgm:pt modelId="{267A3639-2AC1-40DD-BAAB-8D014A0125F0}" type="pres">
      <dgm:prSet presAssocID="{5C0A74BE-2FFA-4BE4-AA00-444582C7B1FE}" presName="root" presStyleCnt="0"/>
      <dgm:spPr/>
    </dgm:pt>
    <dgm:pt modelId="{737FA58B-05B9-4F21-9555-915255703012}" type="pres">
      <dgm:prSet presAssocID="{5C0A74BE-2FFA-4BE4-AA00-444582C7B1FE}" presName="rootComposite" presStyleCnt="0"/>
      <dgm:spPr/>
    </dgm:pt>
    <dgm:pt modelId="{32E35529-57FB-4258-AE0C-89CA126E8CB1}" type="pres">
      <dgm:prSet presAssocID="{5C0A74BE-2FFA-4BE4-AA00-444582C7B1FE}" presName="rootText" presStyleLbl="node1" presStyleIdx="1" presStyleCnt="7" custScaleX="133100" custScaleY="133100"/>
      <dgm:spPr/>
    </dgm:pt>
    <dgm:pt modelId="{9D3ACF8C-9BA0-4B64-A923-A4D8C0D0A7D6}" type="pres">
      <dgm:prSet presAssocID="{5C0A74BE-2FFA-4BE4-AA00-444582C7B1FE}" presName="rootConnector" presStyleLbl="node1" presStyleIdx="1" presStyleCnt="7"/>
      <dgm:spPr/>
    </dgm:pt>
    <dgm:pt modelId="{CE5C5346-FEB9-4B7A-B225-8F5037133030}" type="pres">
      <dgm:prSet presAssocID="{5C0A74BE-2FFA-4BE4-AA00-444582C7B1FE}" presName="childShape" presStyleCnt="0"/>
      <dgm:spPr/>
    </dgm:pt>
    <dgm:pt modelId="{DF33BF3D-762B-40A3-89A4-4F5A3E86005C}" type="pres">
      <dgm:prSet presAssocID="{E4B5E7EB-1FA2-4B32-A4DD-9856515C4D3B}" presName="Name13" presStyleLbl="parChTrans1D2" presStyleIdx="4" presStyleCnt="25"/>
      <dgm:spPr/>
    </dgm:pt>
    <dgm:pt modelId="{4BAC46A7-3331-406F-B610-30D922FDB48A}" type="pres">
      <dgm:prSet presAssocID="{F77CEDF1-519A-49B1-8A8D-1A7534E50624}" presName="childText" presStyleLbl="bgAcc1" presStyleIdx="4" presStyleCnt="25" custScaleX="133100" custScaleY="133100">
        <dgm:presLayoutVars>
          <dgm:bulletEnabled val="1"/>
        </dgm:presLayoutVars>
      </dgm:prSet>
      <dgm:spPr/>
    </dgm:pt>
    <dgm:pt modelId="{738F1585-8A9D-4F7E-BA6A-F576D866850A}" type="pres">
      <dgm:prSet presAssocID="{E9E59B31-3B3A-46B2-9EDF-CEB46DC17EEE}" presName="Name13" presStyleLbl="parChTrans1D2" presStyleIdx="5" presStyleCnt="25"/>
      <dgm:spPr/>
    </dgm:pt>
    <dgm:pt modelId="{D0467BC3-BA45-4C2C-A7C0-00816D0D46D1}" type="pres">
      <dgm:prSet presAssocID="{64E8B1FD-4411-455A-B4B4-35DCB8D3537A}" presName="childText" presStyleLbl="bgAcc1" presStyleIdx="5" presStyleCnt="25" custScaleX="133100" custScaleY="133100">
        <dgm:presLayoutVars>
          <dgm:bulletEnabled val="1"/>
        </dgm:presLayoutVars>
      </dgm:prSet>
      <dgm:spPr/>
    </dgm:pt>
    <dgm:pt modelId="{2492C9C8-83F8-44A2-A587-9A539401EC0A}" type="pres">
      <dgm:prSet presAssocID="{BDA3FF2D-FC21-4FA8-8357-16AEDFFF16C3}" presName="Name13" presStyleLbl="parChTrans1D2" presStyleIdx="6" presStyleCnt="25"/>
      <dgm:spPr/>
    </dgm:pt>
    <dgm:pt modelId="{B3D8E19F-7961-4BEC-99B5-29BAEA637788}" type="pres">
      <dgm:prSet presAssocID="{2FBC93AA-50C9-4DB4-91CA-5276165AA87D}" presName="childText" presStyleLbl="bgAcc1" presStyleIdx="6" presStyleCnt="25" custScaleX="133100" custScaleY="133100">
        <dgm:presLayoutVars>
          <dgm:bulletEnabled val="1"/>
        </dgm:presLayoutVars>
      </dgm:prSet>
      <dgm:spPr/>
    </dgm:pt>
    <dgm:pt modelId="{73AD26B3-F102-4DEF-87E3-02CE38BAC96C}" type="pres">
      <dgm:prSet presAssocID="{E9B7075A-9D80-48AB-8865-C326302651CC}" presName="Name13" presStyleLbl="parChTrans1D2" presStyleIdx="7" presStyleCnt="25"/>
      <dgm:spPr/>
    </dgm:pt>
    <dgm:pt modelId="{B2D2B878-1011-4465-AF25-9E69AB07390C}" type="pres">
      <dgm:prSet presAssocID="{3D8A7985-5D62-40C8-8DAE-44EF36C85083}" presName="childText" presStyleLbl="bgAcc1" presStyleIdx="7" presStyleCnt="25" custScaleX="135180" custScaleY="139635">
        <dgm:presLayoutVars>
          <dgm:bulletEnabled val="1"/>
        </dgm:presLayoutVars>
      </dgm:prSet>
      <dgm:spPr/>
    </dgm:pt>
    <dgm:pt modelId="{7088061A-23E1-4AAB-8D32-D538377E5054}" type="pres">
      <dgm:prSet presAssocID="{3B1BCF33-3F23-403B-B10D-B9E48E46F61D}" presName="root" presStyleCnt="0"/>
      <dgm:spPr/>
    </dgm:pt>
    <dgm:pt modelId="{99407A34-2963-49C0-8090-F9E5994E4523}" type="pres">
      <dgm:prSet presAssocID="{3B1BCF33-3F23-403B-B10D-B9E48E46F61D}" presName="rootComposite" presStyleCnt="0"/>
      <dgm:spPr/>
    </dgm:pt>
    <dgm:pt modelId="{B2FA4008-D149-4313-BA17-15A157407CA5}" type="pres">
      <dgm:prSet presAssocID="{3B1BCF33-3F23-403B-B10D-B9E48E46F61D}" presName="rootText" presStyleLbl="node1" presStyleIdx="2" presStyleCnt="7" custScaleX="133100" custScaleY="133100"/>
      <dgm:spPr/>
    </dgm:pt>
    <dgm:pt modelId="{F8118F41-8B68-4B23-B4B9-A77F57DB573E}" type="pres">
      <dgm:prSet presAssocID="{3B1BCF33-3F23-403B-B10D-B9E48E46F61D}" presName="rootConnector" presStyleLbl="node1" presStyleIdx="2" presStyleCnt="7"/>
      <dgm:spPr/>
    </dgm:pt>
    <dgm:pt modelId="{8EE77181-7638-45FB-B325-6EDABD4D36B4}" type="pres">
      <dgm:prSet presAssocID="{3B1BCF33-3F23-403B-B10D-B9E48E46F61D}" presName="childShape" presStyleCnt="0"/>
      <dgm:spPr/>
    </dgm:pt>
    <dgm:pt modelId="{14B35B70-5A5F-46D5-89EA-5B9767FC04DC}" type="pres">
      <dgm:prSet presAssocID="{1F712F52-9B4A-4E43-A13A-0346D52E02C1}" presName="Name13" presStyleLbl="parChTrans1D2" presStyleIdx="8" presStyleCnt="25"/>
      <dgm:spPr/>
    </dgm:pt>
    <dgm:pt modelId="{93B506A3-423E-4A7A-B94E-F9623A998D46}" type="pres">
      <dgm:prSet presAssocID="{B0D8D2A9-B566-4FD2-88A0-358EBF5D2146}" presName="childText" presStyleLbl="bgAcc1" presStyleIdx="8" presStyleCnt="25" custScaleX="133100" custScaleY="133100">
        <dgm:presLayoutVars>
          <dgm:bulletEnabled val="1"/>
        </dgm:presLayoutVars>
      </dgm:prSet>
      <dgm:spPr/>
    </dgm:pt>
    <dgm:pt modelId="{CC3C550E-58CE-467B-8E74-05BE82A379E7}" type="pres">
      <dgm:prSet presAssocID="{62C31E1E-E25A-4232-B9E4-EA5E96233051}" presName="Name13" presStyleLbl="parChTrans1D2" presStyleIdx="9" presStyleCnt="25"/>
      <dgm:spPr/>
    </dgm:pt>
    <dgm:pt modelId="{463E6AEA-A768-42C5-B3FE-E1999A2D7964}" type="pres">
      <dgm:prSet presAssocID="{217948D3-5AF0-4913-894A-F463F428ADF1}" presName="childText" presStyleLbl="bgAcc1" presStyleIdx="9" presStyleCnt="25" custScaleX="133100" custScaleY="133100">
        <dgm:presLayoutVars>
          <dgm:bulletEnabled val="1"/>
        </dgm:presLayoutVars>
      </dgm:prSet>
      <dgm:spPr/>
    </dgm:pt>
    <dgm:pt modelId="{C383B520-9A7E-4CDD-A1CE-84C8E118CB4F}" type="pres">
      <dgm:prSet presAssocID="{220F30FA-C8FA-4987-B853-C2866FD58821}" presName="Name13" presStyleLbl="parChTrans1D2" presStyleIdx="10" presStyleCnt="25"/>
      <dgm:spPr/>
    </dgm:pt>
    <dgm:pt modelId="{9D1D8CBB-A533-4C81-9979-E1B801D3AB19}" type="pres">
      <dgm:prSet presAssocID="{900CFF8B-3963-4699-9C3C-90EE970ABE6C}" presName="childText" presStyleLbl="bgAcc1" presStyleIdx="10" presStyleCnt="25" custScaleX="133100" custScaleY="133100">
        <dgm:presLayoutVars>
          <dgm:bulletEnabled val="1"/>
        </dgm:presLayoutVars>
      </dgm:prSet>
      <dgm:spPr/>
    </dgm:pt>
    <dgm:pt modelId="{2BEBEF7A-2C25-472F-8F49-BCCE969E7F74}" type="pres">
      <dgm:prSet presAssocID="{50B86A5F-5CAD-4440-96DD-9B1A204068A2}" presName="root" presStyleCnt="0"/>
      <dgm:spPr/>
    </dgm:pt>
    <dgm:pt modelId="{568F503A-0464-47DE-BA38-EE82B926D704}" type="pres">
      <dgm:prSet presAssocID="{50B86A5F-5CAD-4440-96DD-9B1A204068A2}" presName="rootComposite" presStyleCnt="0"/>
      <dgm:spPr/>
    </dgm:pt>
    <dgm:pt modelId="{DD1F1E1B-61A7-4EE2-A9C9-C1B57D361D79}" type="pres">
      <dgm:prSet presAssocID="{50B86A5F-5CAD-4440-96DD-9B1A204068A2}" presName="rootText" presStyleLbl="node1" presStyleIdx="3" presStyleCnt="7" custScaleX="133100" custScaleY="133100"/>
      <dgm:spPr/>
    </dgm:pt>
    <dgm:pt modelId="{2019F84C-1DD4-41B0-812A-A313C26BC269}" type="pres">
      <dgm:prSet presAssocID="{50B86A5F-5CAD-4440-96DD-9B1A204068A2}" presName="rootConnector" presStyleLbl="node1" presStyleIdx="3" presStyleCnt="7"/>
      <dgm:spPr/>
    </dgm:pt>
    <dgm:pt modelId="{6D4BF170-D5D2-4CBB-A117-B08B274BD560}" type="pres">
      <dgm:prSet presAssocID="{50B86A5F-5CAD-4440-96DD-9B1A204068A2}" presName="childShape" presStyleCnt="0"/>
      <dgm:spPr/>
    </dgm:pt>
    <dgm:pt modelId="{CECA7CB3-A577-4AD8-8752-C39876D61AD4}" type="pres">
      <dgm:prSet presAssocID="{0795B49B-3D93-4825-B739-17FEA06417F7}" presName="Name13" presStyleLbl="parChTrans1D2" presStyleIdx="11" presStyleCnt="25"/>
      <dgm:spPr/>
    </dgm:pt>
    <dgm:pt modelId="{12A798B8-B191-4EB7-8460-14BCC94ADF70}" type="pres">
      <dgm:prSet presAssocID="{5A5F58DE-7291-449D-8548-7E9FDBD9D750}" presName="childText" presStyleLbl="bgAcc1" presStyleIdx="11" presStyleCnt="25" custScaleX="133100" custScaleY="133100">
        <dgm:presLayoutVars>
          <dgm:bulletEnabled val="1"/>
        </dgm:presLayoutVars>
      </dgm:prSet>
      <dgm:spPr/>
    </dgm:pt>
    <dgm:pt modelId="{F6B512A1-D96C-4F46-B4D6-1ED8F47665F1}" type="pres">
      <dgm:prSet presAssocID="{095E0806-1609-4968-9028-45721EA47AA9}" presName="Name13" presStyleLbl="parChTrans1D2" presStyleIdx="12" presStyleCnt="25"/>
      <dgm:spPr/>
    </dgm:pt>
    <dgm:pt modelId="{07514A46-4829-4BD4-AC60-2E44A9CA6317}" type="pres">
      <dgm:prSet presAssocID="{E1D35BA1-FDEE-4623-8AA9-F95ED18E75A9}" presName="childText" presStyleLbl="bgAcc1" presStyleIdx="12" presStyleCnt="25" custScaleX="133100" custScaleY="133100">
        <dgm:presLayoutVars>
          <dgm:bulletEnabled val="1"/>
        </dgm:presLayoutVars>
      </dgm:prSet>
      <dgm:spPr/>
    </dgm:pt>
    <dgm:pt modelId="{52E62C6E-0FC7-4565-8E6A-5AFCB72FB9D1}" type="pres">
      <dgm:prSet presAssocID="{8F1E0F2D-133D-42F3-BF4A-C68CB199B880}" presName="Name13" presStyleLbl="parChTrans1D2" presStyleIdx="13" presStyleCnt="25"/>
      <dgm:spPr/>
    </dgm:pt>
    <dgm:pt modelId="{061CB7B5-BD65-4865-ADB3-4BAC6C2CE3AF}" type="pres">
      <dgm:prSet presAssocID="{B7C132A2-5716-4536-A1C9-778EB83C7316}" presName="childText" presStyleLbl="bgAcc1" presStyleIdx="13" presStyleCnt="25" custScaleX="133100" custScaleY="133100">
        <dgm:presLayoutVars>
          <dgm:bulletEnabled val="1"/>
        </dgm:presLayoutVars>
      </dgm:prSet>
      <dgm:spPr/>
    </dgm:pt>
    <dgm:pt modelId="{DD6F3598-1AE1-4E5E-B5D1-70574AAB41CB}" type="pres">
      <dgm:prSet presAssocID="{C3CD3DF3-545B-4020-B9F2-B4FC50B1E070}" presName="root" presStyleCnt="0"/>
      <dgm:spPr/>
    </dgm:pt>
    <dgm:pt modelId="{33277734-CFF5-467A-93A1-CC66C59314AF}" type="pres">
      <dgm:prSet presAssocID="{C3CD3DF3-545B-4020-B9F2-B4FC50B1E070}" presName="rootComposite" presStyleCnt="0"/>
      <dgm:spPr/>
    </dgm:pt>
    <dgm:pt modelId="{AA177315-2004-467E-A8E8-5F3DBCC0E8F5}" type="pres">
      <dgm:prSet presAssocID="{C3CD3DF3-545B-4020-B9F2-B4FC50B1E070}" presName="rootText" presStyleLbl="node1" presStyleIdx="4" presStyleCnt="7" custScaleX="133100" custScaleY="133100"/>
      <dgm:spPr/>
    </dgm:pt>
    <dgm:pt modelId="{921F9004-29B0-4993-94F3-9D5FE3E65D83}" type="pres">
      <dgm:prSet presAssocID="{C3CD3DF3-545B-4020-B9F2-B4FC50B1E070}" presName="rootConnector" presStyleLbl="node1" presStyleIdx="4" presStyleCnt="7"/>
      <dgm:spPr/>
    </dgm:pt>
    <dgm:pt modelId="{A4D772CD-B6A2-4BDD-A860-6160184966AB}" type="pres">
      <dgm:prSet presAssocID="{C3CD3DF3-545B-4020-B9F2-B4FC50B1E070}" presName="childShape" presStyleCnt="0"/>
      <dgm:spPr/>
    </dgm:pt>
    <dgm:pt modelId="{8AA9D2F6-C301-4FD3-A5E3-96606C18E297}" type="pres">
      <dgm:prSet presAssocID="{E0A4A835-A517-417A-98DD-33EBF96C70E9}" presName="Name13" presStyleLbl="parChTrans1D2" presStyleIdx="14" presStyleCnt="25"/>
      <dgm:spPr/>
    </dgm:pt>
    <dgm:pt modelId="{47877D88-9255-4E0B-BEFF-7455E7638635}" type="pres">
      <dgm:prSet presAssocID="{DA22B2F5-F00E-4B46-9595-ABDA5F68456A}" presName="childText" presStyleLbl="bgAcc1" presStyleIdx="14" presStyleCnt="25" custScaleX="133100" custScaleY="133100">
        <dgm:presLayoutVars>
          <dgm:bulletEnabled val="1"/>
        </dgm:presLayoutVars>
      </dgm:prSet>
      <dgm:spPr/>
    </dgm:pt>
    <dgm:pt modelId="{FBBD40A8-C21B-4115-8A49-65849AE1C106}" type="pres">
      <dgm:prSet presAssocID="{9A53763A-9A5D-458D-8FDD-CD8661B5AE9C}" presName="Name13" presStyleLbl="parChTrans1D2" presStyleIdx="15" presStyleCnt="25"/>
      <dgm:spPr/>
    </dgm:pt>
    <dgm:pt modelId="{18A9E423-CAB6-4C28-82E0-8F28B180FB01}" type="pres">
      <dgm:prSet presAssocID="{230F4B25-9754-4E95-AA8D-A201D3171304}" presName="childText" presStyleLbl="bgAcc1" presStyleIdx="15" presStyleCnt="25" custScaleX="133100" custScaleY="133100">
        <dgm:presLayoutVars>
          <dgm:bulletEnabled val="1"/>
        </dgm:presLayoutVars>
      </dgm:prSet>
      <dgm:spPr/>
    </dgm:pt>
    <dgm:pt modelId="{AED8598A-E160-4118-A2E5-0554444E3F5B}" type="pres">
      <dgm:prSet presAssocID="{8023CD5A-9808-40F0-BF55-0A7EE26EA6F4}" presName="Name13" presStyleLbl="parChTrans1D2" presStyleIdx="16" presStyleCnt="25"/>
      <dgm:spPr/>
    </dgm:pt>
    <dgm:pt modelId="{0F8C8669-441A-47E5-B97F-5CF2E6DD4CC1}" type="pres">
      <dgm:prSet presAssocID="{1717DF02-8BEB-4350-A71E-3FBB7EAD21C9}" presName="childText" presStyleLbl="bgAcc1" presStyleIdx="16" presStyleCnt="25" custScaleX="133100" custScaleY="133100">
        <dgm:presLayoutVars>
          <dgm:bulletEnabled val="1"/>
        </dgm:presLayoutVars>
      </dgm:prSet>
      <dgm:spPr/>
    </dgm:pt>
    <dgm:pt modelId="{597B4861-6A23-4A15-BE23-61FBD1EA95EF}" type="pres">
      <dgm:prSet presAssocID="{AAF9DC98-CC1B-4105-A525-CE4242111A27}" presName="root" presStyleCnt="0"/>
      <dgm:spPr/>
    </dgm:pt>
    <dgm:pt modelId="{E037BD65-781F-4DF5-8EA0-3C5C63A1B3BC}" type="pres">
      <dgm:prSet presAssocID="{AAF9DC98-CC1B-4105-A525-CE4242111A27}" presName="rootComposite" presStyleCnt="0"/>
      <dgm:spPr/>
    </dgm:pt>
    <dgm:pt modelId="{873C0375-1EB4-4679-B4DC-99CD643EF166}" type="pres">
      <dgm:prSet presAssocID="{AAF9DC98-CC1B-4105-A525-CE4242111A27}" presName="rootText" presStyleLbl="node1" presStyleIdx="5" presStyleCnt="7" custScaleX="133100" custScaleY="133100"/>
      <dgm:spPr/>
    </dgm:pt>
    <dgm:pt modelId="{8B3D4789-6A12-4D75-AFAB-BCC3FF2E9004}" type="pres">
      <dgm:prSet presAssocID="{AAF9DC98-CC1B-4105-A525-CE4242111A27}" presName="rootConnector" presStyleLbl="node1" presStyleIdx="5" presStyleCnt="7"/>
      <dgm:spPr/>
    </dgm:pt>
    <dgm:pt modelId="{DBB5BE98-1F21-4C08-86FF-A198BF8DDDF0}" type="pres">
      <dgm:prSet presAssocID="{AAF9DC98-CC1B-4105-A525-CE4242111A27}" presName="childShape" presStyleCnt="0"/>
      <dgm:spPr/>
    </dgm:pt>
    <dgm:pt modelId="{5AAA971B-4327-406A-9863-D4BC01A62AE8}" type="pres">
      <dgm:prSet presAssocID="{6D8DC8FF-5651-4023-969D-E9DD9E6503FD}" presName="Name13" presStyleLbl="parChTrans1D2" presStyleIdx="17" presStyleCnt="25"/>
      <dgm:spPr/>
    </dgm:pt>
    <dgm:pt modelId="{580BA7CE-C48F-45F5-B0ED-EA26070EAFC5}" type="pres">
      <dgm:prSet presAssocID="{E7953A37-EA25-4A3C-9227-D311604FD7F1}" presName="childText" presStyleLbl="bgAcc1" presStyleIdx="17" presStyleCnt="25" custScaleX="133100" custScaleY="133100">
        <dgm:presLayoutVars>
          <dgm:bulletEnabled val="1"/>
        </dgm:presLayoutVars>
      </dgm:prSet>
      <dgm:spPr/>
    </dgm:pt>
    <dgm:pt modelId="{2525C30F-1394-4A8E-802A-419E5263CDD8}" type="pres">
      <dgm:prSet presAssocID="{5C62D707-5E66-40DF-BF54-827D389803DA}" presName="Name13" presStyleLbl="parChTrans1D2" presStyleIdx="18" presStyleCnt="25"/>
      <dgm:spPr/>
    </dgm:pt>
    <dgm:pt modelId="{454AD1C8-2A50-4931-857E-52E883C0C8E7}" type="pres">
      <dgm:prSet presAssocID="{D7AFEEE2-80BA-4300-A685-24C2965A4E75}" presName="childText" presStyleLbl="bgAcc1" presStyleIdx="18" presStyleCnt="25" custScaleX="133100" custScaleY="133100">
        <dgm:presLayoutVars>
          <dgm:bulletEnabled val="1"/>
        </dgm:presLayoutVars>
      </dgm:prSet>
      <dgm:spPr/>
    </dgm:pt>
    <dgm:pt modelId="{E61C38AF-669A-4BB8-9B60-AA04B71A040F}" type="pres">
      <dgm:prSet presAssocID="{7E216A32-BB4C-4989-9258-2C24A1B82C2E}" presName="Name13" presStyleLbl="parChTrans1D2" presStyleIdx="19" presStyleCnt="25"/>
      <dgm:spPr/>
    </dgm:pt>
    <dgm:pt modelId="{1609B16B-7EE8-447A-91EA-D24159831044}" type="pres">
      <dgm:prSet presAssocID="{987B2216-6B10-47C2-9A72-E05DEDEB74D6}" presName="childText" presStyleLbl="bgAcc1" presStyleIdx="19" presStyleCnt="25" custScaleX="133100" custScaleY="133100">
        <dgm:presLayoutVars>
          <dgm:bulletEnabled val="1"/>
        </dgm:presLayoutVars>
      </dgm:prSet>
      <dgm:spPr/>
    </dgm:pt>
    <dgm:pt modelId="{AD4B85F0-F708-4B91-8460-8AAFEB63EF94}" type="pres">
      <dgm:prSet presAssocID="{E94AE9E3-A261-403E-91EF-53A9823824B9}" presName="root" presStyleCnt="0"/>
      <dgm:spPr/>
    </dgm:pt>
    <dgm:pt modelId="{6A7E0642-2C00-42F9-B41A-DE1CE6F6E802}" type="pres">
      <dgm:prSet presAssocID="{E94AE9E3-A261-403E-91EF-53A9823824B9}" presName="rootComposite" presStyleCnt="0"/>
      <dgm:spPr/>
    </dgm:pt>
    <dgm:pt modelId="{9ED7EB2A-6741-4484-9D80-CA42E79CA96E}" type="pres">
      <dgm:prSet presAssocID="{E94AE9E3-A261-403E-91EF-53A9823824B9}" presName="rootText" presStyleLbl="node1" presStyleIdx="6" presStyleCnt="7" custScaleX="133100" custScaleY="133100"/>
      <dgm:spPr/>
    </dgm:pt>
    <dgm:pt modelId="{60214761-96B0-409A-91B9-5CFDB7A79F12}" type="pres">
      <dgm:prSet presAssocID="{E94AE9E3-A261-403E-91EF-53A9823824B9}" presName="rootConnector" presStyleLbl="node1" presStyleIdx="6" presStyleCnt="7"/>
      <dgm:spPr/>
    </dgm:pt>
    <dgm:pt modelId="{43C77248-757D-4D7D-AA9B-A97AB0D66C68}" type="pres">
      <dgm:prSet presAssocID="{E94AE9E3-A261-403E-91EF-53A9823824B9}" presName="childShape" presStyleCnt="0"/>
      <dgm:spPr/>
    </dgm:pt>
    <dgm:pt modelId="{E905AE07-8F47-49AE-9A30-6CFC3E7F3874}" type="pres">
      <dgm:prSet presAssocID="{991841CF-09C6-4574-8C4B-7C8515544326}" presName="Name13" presStyleLbl="parChTrans1D2" presStyleIdx="20" presStyleCnt="25"/>
      <dgm:spPr/>
    </dgm:pt>
    <dgm:pt modelId="{1F3403A4-2714-480C-BABF-5BD0C689116C}" type="pres">
      <dgm:prSet presAssocID="{B2EF65F1-AC30-4D8C-B562-1372B51D07DA}" presName="childText" presStyleLbl="bgAcc1" presStyleIdx="20" presStyleCnt="25" custScaleX="133100" custScaleY="133100">
        <dgm:presLayoutVars>
          <dgm:bulletEnabled val="1"/>
        </dgm:presLayoutVars>
      </dgm:prSet>
      <dgm:spPr/>
    </dgm:pt>
    <dgm:pt modelId="{4BB9EA68-F99C-47BC-B61D-5D9D9E506D21}" type="pres">
      <dgm:prSet presAssocID="{0BD6AB7B-B12B-4DC4-BC6A-E871F9F6BA21}" presName="Name13" presStyleLbl="parChTrans1D2" presStyleIdx="21" presStyleCnt="25"/>
      <dgm:spPr/>
    </dgm:pt>
    <dgm:pt modelId="{683D9D53-0A3E-4949-A374-FCE91BE51105}" type="pres">
      <dgm:prSet presAssocID="{6835C710-C0E3-41CB-81E6-C83954F01165}" presName="childText" presStyleLbl="bgAcc1" presStyleIdx="21" presStyleCnt="25" custScaleX="133100" custScaleY="133100">
        <dgm:presLayoutVars>
          <dgm:bulletEnabled val="1"/>
        </dgm:presLayoutVars>
      </dgm:prSet>
      <dgm:spPr/>
    </dgm:pt>
    <dgm:pt modelId="{C93296E9-EBB8-4C78-87A2-F99A91ED8781}" type="pres">
      <dgm:prSet presAssocID="{FE5CBEC3-FE67-45A0-BC5E-3B3434C327B8}" presName="Name13" presStyleLbl="parChTrans1D2" presStyleIdx="22" presStyleCnt="25"/>
      <dgm:spPr/>
    </dgm:pt>
    <dgm:pt modelId="{7B45CB6B-36EA-420D-95CC-5781934BEA66}" type="pres">
      <dgm:prSet presAssocID="{2C2C9263-1540-4DC7-9E9D-DBCD9ABCBB8B}" presName="childText" presStyleLbl="bgAcc1" presStyleIdx="22" presStyleCnt="25" custScaleX="135468">
        <dgm:presLayoutVars>
          <dgm:bulletEnabled val="1"/>
        </dgm:presLayoutVars>
      </dgm:prSet>
      <dgm:spPr/>
    </dgm:pt>
    <dgm:pt modelId="{B68057CC-7A97-40CC-BE22-38F7D4BF2F9E}" type="pres">
      <dgm:prSet presAssocID="{8FE1F42B-235F-4BD0-9191-0F94C96346E5}" presName="Name13" presStyleLbl="parChTrans1D2" presStyleIdx="23" presStyleCnt="25"/>
      <dgm:spPr/>
    </dgm:pt>
    <dgm:pt modelId="{CCCA1148-F7A6-43B8-A80F-107394B05CD6}" type="pres">
      <dgm:prSet presAssocID="{0C5A9B72-F7FD-4DBA-BA00-0B6C203D389C}" presName="childText" presStyleLbl="bgAcc1" presStyleIdx="23" presStyleCnt="25" custScaleX="133100" custScaleY="133100">
        <dgm:presLayoutVars>
          <dgm:bulletEnabled val="1"/>
        </dgm:presLayoutVars>
      </dgm:prSet>
      <dgm:spPr/>
    </dgm:pt>
    <dgm:pt modelId="{D5B5C4C3-6733-4261-A985-F50BF046FDFB}" type="pres">
      <dgm:prSet presAssocID="{4AF5807E-F706-40DE-81FE-4236E3DD555A}" presName="Name13" presStyleLbl="parChTrans1D2" presStyleIdx="24" presStyleCnt="25"/>
      <dgm:spPr/>
    </dgm:pt>
    <dgm:pt modelId="{7A12D203-AA4D-406F-92C5-AAE17AA4E15C}" type="pres">
      <dgm:prSet presAssocID="{27368CEC-22E3-423C-8D59-FCBBA6B8BB67}" presName="childText" presStyleLbl="bgAcc1" presStyleIdx="24" presStyleCnt="25" custScaleX="133100" custScaleY="133100">
        <dgm:presLayoutVars>
          <dgm:bulletEnabled val="1"/>
        </dgm:presLayoutVars>
      </dgm:prSet>
      <dgm:spPr/>
    </dgm:pt>
  </dgm:ptLst>
  <dgm:cxnLst>
    <dgm:cxn modelId="{19C95800-5A79-48B1-90C3-2AC94C93A03E}" type="presOf" srcId="{AAF9DC98-CC1B-4105-A525-CE4242111A27}" destId="{8B3D4789-6A12-4D75-AFAB-BCC3FF2E9004}" srcOrd="1" destOrd="0" presId="urn:microsoft.com/office/officeart/2005/8/layout/hierarchy3"/>
    <dgm:cxn modelId="{69E8D201-E71C-4102-AAE9-DEC2E96F68F6}" type="presOf" srcId="{AAF9DC98-CC1B-4105-A525-CE4242111A27}" destId="{873C0375-1EB4-4679-B4DC-99CD643EF166}" srcOrd="0" destOrd="0" presId="urn:microsoft.com/office/officeart/2005/8/layout/hierarchy3"/>
    <dgm:cxn modelId="{040E0B02-CA49-48CC-97DB-FFC670D9E225}" srcId="{5C0A74BE-2FFA-4BE4-AA00-444582C7B1FE}" destId="{F77CEDF1-519A-49B1-8A8D-1A7534E50624}" srcOrd="0" destOrd="0" parTransId="{E4B5E7EB-1FA2-4B32-A4DD-9856515C4D3B}" sibTransId="{7B8E74FA-82E3-4343-A05B-8081FC2C9578}"/>
    <dgm:cxn modelId="{D662C003-DD93-44E5-9341-81E768900F25}" type="presOf" srcId="{3E8AB100-8C36-4BDF-94A0-8044F42E2349}" destId="{40CA28C3-4861-45D2-8810-0A204AC68D97}" srcOrd="0" destOrd="0" presId="urn:microsoft.com/office/officeart/2005/8/layout/hierarchy3"/>
    <dgm:cxn modelId="{5D565D04-8A2D-4585-AF48-772BAD9D9099}" type="presOf" srcId="{C3CD3DF3-545B-4020-B9F2-B4FC50B1E070}" destId="{AA177315-2004-467E-A8E8-5F3DBCC0E8F5}" srcOrd="0" destOrd="0" presId="urn:microsoft.com/office/officeart/2005/8/layout/hierarchy3"/>
    <dgm:cxn modelId="{D139C911-E1A4-4E7C-89AF-3E69462ED332}" type="presOf" srcId="{3B1BCF33-3F23-403B-B10D-B9E48E46F61D}" destId="{B2FA4008-D149-4313-BA17-15A157407CA5}" srcOrd="0" destOrd="0" presId="urn:microsoft.com/office/officeart/2005/8/layout/hierarchy3"/>
    <dgm:cxn modelId="{2B3A9D12-BC49-49A8-A7FF-12AACCA2CFFC}" type="presOf" srcId="{5A5F58DE-7291-449D-8548-7E9FDBD9D750}" destId="{12A798B8-B191-4EB7-8460-14BCC94ADF70}" srcOrd="0" destOrd="0" presId="urn:microsoft.com/office/officeart/2005/8/layout/hierarchy3"/>
    <dgm:cxn modelId="{81251117-BCF2-4295-96DB-8108A43DAE0B}" srcId="{152CB90E-68FF-4707-A3B3-6229E31BD6B3}" destId="{3B1BCF33-3F23-403B-B10D-B9E48E46F61D}" srcOrd="2" destOrd="0" parTransId="{00D861D1-B09B-4929-B1FC-04B7FD1EF694}" sibTransId="{2C3632C6-9D02-4D3E-9888-7CCDFC2220A6}"/>
    <dgm:cxn modelId="{35247118-9B4C-4E71-8D40-F81F647D55FB}" srcId="{3B1BCF33-3F23-403B-B10D-B9E48E46F61D}" destId="{900CFF8B-3963-4699-9C3C-90EE970ABE6C}" srcOrd="2" destOrd="0" parTransId="{220F30FA-C8FA-4987-B853-C2866FD58821}" sibTransId="{010514CB-B8AC-4623-A53F-9D9728B645C7}"/>
    <dgm:cxn modelId="{1A587019-5310-4876-A674-88582A31CA8E}" type="presOf" srcId="{5C62D707-5E66-40DF-BF54-827D389803DA}" destId="{2525C30F-1394-4A8E-802A-419E5263CDD8}" srcOrd="0" destOrd="0" presId="urn:microsoft.com/office/officeart/2005/8/layout/hierarchy3"/>
    <dgm:cxn modelId="{DB5B781A-A0E7-4B78-92C0-532777A4E710}" type="presOf" srcId="{8023CD5A-9808-40F0-BF55-0A7EE26EA6F4}" destId="{AED8598A-E160-4118-A2E5-0554444E3F5B}" srcOrd="0" destOrd="0" presId="urn:microsoft.com/office/officeart/2005/8/layout/hierarchy3"/>
    <dgm:cxn modelId="{6FFBCA20-AD2E-4C6B-8DAA-790EB2586D99}" type="presOf" srcId="{3F494FC5-C9C1-4CF5-9781-9A49F655A9B6}" destId="{7B1B7BF2-C206-4686-850D-8FFBA5AE5D0F}" srcOrd="0" destOrd="0" presId="urn:microsoft.com/office/officeart/2005/8/layout/hierarchy3"/>
    <dgm:cxn modelId="{8FEADF22-FAF0-420C-9AFE-E0A2445D3F8F}" srcId="{E94AE9E3-A261-403E-91EF-53A9823824B9}" destId="{2C2C9263-1540-4DC7-9E9D-DBCD9ABCBB8B}" srcOrd="2" destOrd="0" parTransId="{FE5CBEC3-FE67-45A0-BC5E-3B3434C327B8}" sibTransId="{BA87881C-1F3E-4F83-B352-530887985B29}"/>
    <dgm:cxn modelId="{7A84E426-EF48-4EC8-9102-188A1365E25B}" type="presOf" srcId="{1DA8FE55-83AF-47C0-A5F7-B56C410AE599}" destId="{2145961B-B269-4C89-948A-5F34914CF977}" srcOrd="0" destOrd="0" presId="urn:microsoft.com/office/officeart/2005/8/layout/hierarchy3"/>
    <dgm:cxn modelId="{A2E6582C-AA9E-454A-9364-2A0783320BBA}" type="presOf" srcId="{8F1E0F2D-133D-42F3-BF4A-C68CB199B880}" destId="{52E62C6E-0FC7-4565-8E6A-5AFCB72FB9D1}" srcOrd="0" destOrd="0" presId="urn:microsoft.com/office/officeart/2005/8/layout/hierarchy3"/>
    <dgm:cxn modelId="{92803C2D-4DD8-4A8E-ABAE-F4871D91DA55}" srcId="{E94AE9E3-A261-403E-91EF-53A9823824B9}" destId="{0C5A9B72-F7FD-4DBA-BA00-0B6C203D389C}" srcOrd="3" destOrd="0" parTransId="{8FE1F42B-235F-4BD0-9191-0F94C96346E5}" sibTransId="{214914AF-EA34-4A6B-A87E-B981B2ADE17D}"/>
    <dgm:cxn modelId="{1778972F-501B-46CE-A6A3-65A9A14A1D3C}" type="presOf" srcId="{991841CF-09C6-4574-8C4B-7C8515544326}" destId="{E905AE07-8F47-49AE-9A30-6CFC3E7F3874}" srcOrd="0" destOrd="0" presId="urn:microsoft.com/office/officeart/2005/8/layout/hierarchy3"/>
    <dgm:cxn modelId="{D9643837-9744-42C9-B969-06161E578D44}" srcId="{5C0A74BE-2FFA-4BE4-AA00-444582C7B1FE}" destId="{2FBC93AA-50C9-4DB4-91CA-5276165AA87D}" srcOrd="2" destOrd="0" parTransId="{BDA3FF2D-FC21-4FA8-8357-16AEDFFF16C3}" sibTransId="{397E497A-5844-4D8B-AC7B-0B8350FFED1A}"/>
    <dgm:cxn modelId="{CB5EC337-7A35-4605-B4AA-010032C76CC0}" srcId="{50B86A5F-5CAD-4440-96DD-9B1A204068A2}" destId="{E1D35BA1-FDEE-4623-8AA9-F95ED18E75A9}" srcOrd="1" destOrd="0" parTransId="{095E0806-1609-4968-9028-45721EA47AA9}" sibTransId="{5DB42A0C-DC49-4BF8-A837-1054466474D3}"/>
    <dgm:cxn modelId="{7DF50E39-0CEE-4303-961D-30926350AD95}" srcId="{152CB90E-68FF-4707-A3B3-6229E31BD6B3}" destId="{E94AE9E3-A261-403E-91EF-53A9823824B9}" srcOrd="6" destOrd="0" parTransId="{E848C8A7-F0A1-445F-A29B-636C2D5B7DD8}" sibTransId="{B09E2663-6261-4CD0-9561-5CC72E32BB87}"/>
    <dgm:cxn modelId="{2C033639-F596-468A-A97B-91E5D10C8C31}" type="presOf" srcId="{50B86A5F-5CAD-4440-96DD-9B1A204068A2}" destId="{DD1F1E1B-61A7-4EE2-A9C9-C1B57D361D79}" srcOrd="0" destOrd="0" presId="urn:microsoft.com/office/officeart/2005/8/layout/hierarchy3"/>
    <dgm:cxn modelId="{E6BADF3A-D4DE-485A-9E70-318C73DC5321}" type="presOf" srcId="{6835C710-C0E3-41CB-81E6-C83954F01165}" destId="{683D9D53-0A3E-4949-A374-FCE91BE51105}" srcOrd="0" destOrd="0" presId="urn:microsoft.com/office/officeart/2005/8/layout/hierarchy3"/>
    <dgm:cxn modelId="{CC68813E-F2A1-4AF5-9B07-E430CDEBD88C}" type="presOf" srcId="{220F30FA-C8FA-4987-B853-C2866FD58821}" destId="{C383B520-9A7E-4CDD-A1CE-84C8E118CB4F}" srcOrd="0" destOrd="0" presId="urn:microsoft.com/office/officeart/2005/8/layout/hierarchy3"/>
    <dgm:cxn modelId="{5CF9D45B-F41E-47AB-B576-7F6B677F8683}" srcId="{50B86A5F-5CAD-4440-96DD-9B1A204068A2}" destId="{B7C132A2-5716-4536-A1C9-778EB83C7316}" srcOrd="2" destOrd="0" parTransId="{8F1E0F2D-133D-42F3-BF4A-C68CB199B880}" sibTransId="{28C8A87F-05C9-4271-B2BE-A16522BDFC31}"/>
    <dgm:cxn modelId="{77A9525E-4C55-467A-8860-BD43D6BD6C5E}" type="presOf" srcId="{FE5CBEC3-FE67-45A0-BC5E-3B3434C327B8}" destId="{C93296E9-EBB8-4C78-87A2-F99A91ED8781}" srcOrd="0" destOrd="0" presId="urn:microsoft.com/office/officeart/2005/8/layout/hierarchy3"/>
    <dgm:cxn modelId="{286B5060-4441-4ADE-B0B2-BF69C0456B24}" srcId="{C3CD3DF3-545B-4020-B9F2-B4FC50B1E070}" destId="{DA22B2F5-F00E-4B46-9595-ABDA5F68456A}" srcOrd="0" destOrd="0" parTransId="{E0A4A835-A517-417A-98DD-33EBF96C70E9}" sibTransId="{75A8EB7C-5DFA-4831-9D35-C8A94830D0B5}"/>
    <dgm:cxn modelId="{43FEEF42-E160-4796-8138-39E21AAF1131}" type="presOf" srcId="{5C0A74BE-2FFA-4BE4-AA00-444582C7B1FE}" destId="{9D3ACF8C-9BA0-4B64-A923-A4D8C0D0A7D6}" srcOrd="1" destOrd="0" presId="urn:microsoft.com/office/officeart/2005/8/layout/hierarchy3"/>
    <dgm:cxn modelId="{51119265-5396-4671-881F-0E3BFD33FCF5}" srcId="{E94AE9E3-A261-403E-91EF-53A9823824B9}" destId="{27368CEC-22E3-423C-8D59-FCBBA6B8BB67}" srcOrd="4" destOrd="0" parTransId="{4AF5807E-F706-40DE-81FE-4236E3DD555A}" sibTransId="{307F1641-2DAF-411D-BAF0-6FFB3DE9C9F4}"/>
    <dgm:cxn modelId="{91DEB845-8303-40B7-9808-EFA5C19B1EEA}" type="presOf" srcId="{2CD018C7-BA48-4BF6-89F2-2BD2FCAFC571}" destId="{EBF95E44-89D8-45BE-B18A-260E4E67CFA3}" srcOrd="0" destOrd="0" presId="urn:microsoft.com/office/officeart/2005/8/layout/hierarchy3"/>
    <dgm:cxn modelId="{BA2B104A-51C0-452D-B81C-71433FDE0E03}" type="presOf" srcId="{3D8A7985-5D62-40C8-8DAE-44EF36C85083}" destId="{B2D2B878-1011-4465-AF25-9E69AB07390C}" srcOrd="0" destOrd="0" presId="urn:microsoft.com/office/officeart/2005/8/layout/hierarchy3"/>
    <dgm:cxn modelId="{D6946A4A-CA00-4247-BEDA-E8EA7C34D867}" type="presOf" srcId="{6D8DC8FF-5651-4023-969D-E9DD9E6503FD}" destId="{5AAA971B-4327-406A-9863-D4BC01A62AE8}" srcOrd="0" destOrd="0" presId="urn:microsoft.com/office/officeart/2005/8/layout/hierarchy3"/>
    <dgm:cxn modelId="{529D716A-C35F-43AB-85F5-014045B971E4}" type="presOf" srcId="{9A53763A-9A5D-458D-8FDD-CD8661B5AE9C}" destId="{FBBD40A8-C21B-4115-8A49-65849AE1C106}" srcOrd="0" destOrd="0" presId="urn:microsoft.com/office/officeart/2005/8/layout/hierarchy3"/>
    <dgm:cxn modelId="{08D3426B-AE45-454D-8345-F66D2331596A}" type="presOf" srcId="{E9B7075A-9D80-48AB-8865-C326302651CC}" destId="{73AD26B3-F102-4DEF-87E3-02CE38BAC96C}" srcOrd="0" destOrd="0" presId="urn:microsoft.com/office/officeart/2005/8/layout/hierarchy3"/>
    <dgm:cxn modelId="{E218CE6B-7114-4C13-9624-94ECF9BC18DA}" type="presOf" srcId="{0C5A9B72-F7FD-4DBA-BA00-0B6C203D389C}" destId="{CCCA1148-F7A6-43B8-A80F-107394B05CD6}" srcOrd="0" destOrd="0" presId="urn:microsoft.com/office/officeart/2005/8/layout/hierarchy3"/>
    <dgm:cxn modelId="{48324F4C-01E7-479E-8239-736F07188A58}" srcId="{152CB90E-68FF-4707-A3B3-6229E31BD6B3}" destId="{50B86A5F-5CAD-4440-96DD-9B1A204068A2}" srcOrd="3" destOrd="0" parTransId="{C03CD454-3928-4974-B847-CB187D4ADED6}" sibTransId="{4402E6C3-712C-45A8-9927-71B5635AE6E5}"/>
    <dgm:cxn modelId="{1941E74D-CC65-40CC-BA44-A52364091E0F}" srcId="{503818D4-2E52-4807-B32A-1EBC8AA39DA0}" destId="{1909EE5C-9A5E-440A-9376-D112EB939EF6}" srcOrd="1" destOrd="0" parTransId="{3E8AB100-8C36-4BDF-94A0-8044F42E2349}" sibTransId="{F2474C4B-68CE-40AB-8806-059560414FE6}"/>
    <dgm:cxn modelId="{16FCFB4D-43DF-47E6-B7BD-8B8A9BF822FB}" type="presOf" srcId="{E94AE9E3-A261-403E-91EF-53A9823824B9}" destId="{9ED7EB2A-6741-4484-9D80-CA42E79CA96E}" srcOrd="0" destOrd="0" presId="urn:microsoft.com/office/officeart/2005/8/layout/hierarchy3"/>
    <dgm:cxn modelId="{9F3E5553-EA64-4036-8FB6-F8A68149BECE}" type="presOf" srcId="{1909EE5C-9A5E-440A-9376-D112EB939EF6}" destId="{DB75010F-5E43-48B3-A76C-262E44D10530}" srcOrd="0" destOrd="0" presId="urn:microsoft.com/office/officeart/2005/8/layout/hierarchy3"/>
    <dgm:cxn modelId="{ED8A6874-40AA-4148-B34B-F5820C600596}" type="presOf" srcId="{900CFF8B-3963-4699-9C3C-90EE970ABE6C}" destId="{9D1D8CBB-A533-4C81-9979-E1B801D3AB19}" srcOrd="0" destOrd="0" presId="urn:microsoft.com/office/officeart/2005/8/layout/hierarchy3"/>
    <dgm:cxn modelId="{4FE19B76-91F8-4820-8D05-8622B53E081D}" srcId="{5C0A74BE-2FFA-4BE4-AA00-444582C7B1FE}" destId="{64E8B1FD-4411-455A-B4B4-35DCB8D3537A}" srcOrd="1" destOrd="0" parTransId="{E9E59B31-3B3A-46B2-9EDF-CEB46DC17EEE}" sibTransId="{156251F7-8A20-4FB8-A70F-B866BE3F7816}"/>
    <dgm:cxn modelId="{A037B378-A715-4AAA-8687-429230C269B3}" type="presOf" srcId="{7E216A32-BB4C-4989-9258-2C24A1B82C2E}" destId="{E61C38AF-669A-4BB8-9B60-AA04B71A040F}" srcOrd="0" destOrd="0" presId="urn:microsoft.com/office/officeart/2005/8/layout/hierarchy3"/>
    <dgm:cxn modelId="{E45AE358-D581-429F-B88A-781FDE13837B}" type="presOf" srcId="{1717DF02-8BEB-4350-A71E-3FBB7EAD21C9}" destId="{0F8C8669-441A-47E5-B97F-5CF2E6DD4CC1}" srcOrd="0" destOrd="0" presId="urn:microsoft.com/office/officeart/2005/8/layout/hierarchy3"/>
    <dgm:cxn modelId="{CA86C35A-821F-4F67-B264-D69CAD12C0AC}" type="presOf" srcId="{1F712F52-9B4A-4E43-A13A-0346D52E02C1}" destId="{14B35B70-5A5F-46D5-89EA-5B9767FC04DC}" srcOrd="0" destOrd="0" presId="urn:microsoft.com/office/officeart/2005/8/layout/hierarchy3"/>
    <dgm:cxn modelId="{4A035D7E-0CFC-4588-A7F9-29033D8B9A09}" type="presOf" srcId="{217948D3-5AF0-4913-894A-F463F428ADF1}" destId="{463E6AEA-A768-42C5-B3FE-E1999A2D7964}" srcOrd="0" destOrd="0" presId="urn:microsoft.com/office/officeart/2005/8/layout/hierarchy3"/>
    <dgm:cxn modelId="{CE5C5C80-53C1-4399-AF5F-3E157C5DE097}" type="presOf" srcId="{4AF5807E-F706-40DE-81FE-4236E3DD555A}" destId="{D5B5C4C3-6733-4261-A985-F50BF046FDFB}" srcOrd="0" destOrd="0" presId="urn:microsoft.com/office/officeart/2005/8/layout/hierarchy3"/>
    <dgm:cxn modelId="{06F9DC86-CF04-422F-AD32-FF411AA72E25}" type="presOf" srcId="{AD66C95A-40FF-4BB0-8D67-32D05D5CF298}" destId="{AD4B44BF-73E7-4F9B-AF6F-03F1960CD706}" srcOrd="0" destOrd="0" presId="urn:microsoft.com/office/officeart/2005/8/layout/hierarchy3"/>
    <dgm:cxn modelId="{B1ABB487-D3A1-4E36-B76E-2BF83239A3F1}" type="presOf" srcId="{2C2C9263-1540-4DC7-9E9D-DBCD9ABCBB8B}" destId="{7B45CB6B-36EA-420D-95CC-5781934BEA66}" srcOrd="0" destOrd="0" presId="urn:microsoft.com/office/officeart/2005/8/layout/hierarchy3"/>
    <dgm:cxn modelId="{2AEE6D8B-43B8-46F3-A134-8D69ECEC47E2}" type="presOf" srcId="{C3CD3DF3-545B-4020-B9F2-B4FC50B1E070}" destId="{921F9004-29B0-4993-94F3-9D5FE3E65D83}" srcOrd="1" destOrd="0" presId="urn:microsoft.com/office/officeart/2005/8/layout/hierarchy3"/>
    <dgm:cxn modelId="{3C5E8C8B-3302-45C3-9241-38B9FC421E76}" type="presOf" srcId="{152CB90E-68FF-4707-A3B3-6229E31BD6B3}" destId="{81DEDB4C-096C-4E3C-8FBE-5AE183A48198}" srcOrd="0" destOrd="0" presId="urn:microsoft.com/office/officeart/2005/8/layout/hierarchy3"/>
    <dgm:cxn modelId="{4A5C0B8D-58EC-4025-91E3-EACDA776CE73}" type="presOf" srcId="{D7AFEEE2-80BA-4300-A685-24C2965A4E75}" destId="{454AD1C8-2A50-4931-857E-52E883C0C8E7}" srcOrd="0" destOrd="0" presId="urn:microsoft.com/office/officeart/2005/8/layout/hierarchy3"/>
    <dgm:cxn modelId="{B029EA8D-037D-4598-B94C-C88289AD8AB5}" type="presOf" srcId="{E9E59B31-3B3A-46B2-9EDF-CEB46DC17EEE}" destId="{738F1585-8A9D-4F7E-BA6A-F576D866850A}" srcOrd="0" destOrd="0" presId="urn:microsoft.com/office/officeart/2005/8/layout/hierarchy3"/>
    <dgm:cxn modelId="{3197F098-2384-40A8-B12B-53250E78E1A1}" type="presOf" srcId="{E94AE9E3-A261-403E-91EF-53A9823824B9}" destId="{60214761-96B0-409A-91B9-5CFDB7A79F12}" srcOrd="1" destOrd="0" presId="urn:microsoft.com/office/officeart/2005/8/layout/hierarchy3"/>
    <dgm:cxn modelId="{C303F99B-5FD9-4338-95CF-42713357302B}" type="presOf" srcId="{E4B5E7EB-1FA2-4B32-A4DD-9856515C4D3B}" destId="{DF33BF3D-762B-40A3-89A4-4F5A3E86005C}" srcOrd="0" destOrd="0" presId="urn:microsoft.com/office/officeart/2005/8/layout/hierarchy3"/>
    <dgm:cxn modelId="{B8326D9D-C310-4E74-AA93-2192246ADE47}" srcId="{503818D4-2E52-4807-B32A-1EBC8AA39DA0}" destId="{1DA8FE55-83AF-47C0-A5F7-B56C410AE599}" srcOrd="3" destOrd="0" parTransId="{2CD018C7-BA48-4BF6-89F2-2BD2FCAFC571}" sibTransId="{BCE24845-45E8-4D4D-8B61-284B6FC3F50E}"/>
    <dgm:cxn modelId="{C44E429F-E03A-42B4-8D14-572777C36248}" type="presOf" srcId="{E1D35BA1-FDEE-4623-8AA9-F95ED18E75A9}" destId="{07514A46-4829-4BD4-AC60-2E44A9CA6317}" srcOrd="0" destOrd="0" presId="urn:microsoft.com/office/officeart/2005/8/layout/hierarchy3"/>
    <dgm:cxn modelId="{ADBC32A0-7BA0-42B2-B5F1-CA932FD4AF71}" type="presOf" srcId="{B0D8D2A9-B566-4FD2-88A0-358EBF5D2146}" destId="{93B506A3-423E-4A7A-B94E-F9623A998D46}" srcOrd="0" destOrd="0" presId="urn:microsoft.com/office/officeart/2005/8/layout/hierarchy3"/>
    <dgm:cxn modelId="{A7F096A0-74E9-4231-8EAA-99102DA17D10}" type="presOf" srcId="{095E0806-1609-4968-9028-45721EA47AA9}" destId="{F6B512A1-D96C-4F46-B4D6-1ED8F47665F1}" srcOrd="0" destOrd="0" presId="urn:microsoft.com/office/officeart/2005/8/layout/hierarchy3"/>
    <dgm:cxn modelId="{831BFDA2-C56C-4979-B1B2-1F3738EAEAE7}" type="presOf" srcId="{3B1BCF33-3F23-403B-B10D-B9E48E46F61D}" destId="{F8118F41-8B68-4B23-B4B9-A77F57DB573E}" srcOrd="1" destOrd="0" presId="urn:microsoft.com/office/officeart/2005/8/layout/hierarchy3"/>
    <dgm:cxn modelId="{767E1AA4-CD37-40FC-8232-EAEBB31BD06C}" srcId="{152CB90E-68FF-4707-A3B3-6229E31BD6B3}" destId="{C3CD3DF3-545B-4020-B9F2-B4FC50B1E070}" srcOrd="4" destOrd="0" parTransId="{6B4A4779-1E27-442D-A007-30F85CD17BA4}" sibTransId="{84C3F1FC-99A7-4F77-A501-C767120EDE5A}"/>
    <dgm:cxn modelId="{F5CDB0A4-DDEF-42DA-AF15-F8141A27509D}" srcId="{3B1BCF33-3F23-403B-B10D-B9E48E46F61D}" destId="{B0D8D2A9-B566-4FD2-88A0-358EBF5D2146}" srcOrd="0" destOrd="0" parTransId="{1F712F52-9B4A-4E43-A13A-0346D52E02C1}" sibTransId="{AB366106-4BC1-45EA-82BF-B36CB730D60B}"/>
    <dgm:cxn modelId="{D71C96A5-C980-437F-82AF-EEB3DCFAC716}" srcId="{E94AE9E3-A261-403E-91EF-53A9823824B9}" destId="{B2EF65F1-AC30-4D8C-B562-1372B51D07DA}" srcOrd="0" destOrd="0" parTransId="{991841CF-09C6-4574-8C4B-7C8515544326}" sibTransId="{56450490-E352-47F7-BA47-F56101AE01BB}"/>
    <dgm:cxn modelId="{829C63AD-C229-4C1C-A1C8-F10B913D1D95}" type="presOf" srcId="{503818D4-2E52-4807-B32A-1EBC8AA39DA0}" destId="{C0F43E49-E6BE-49D6-AA1A-BA428A964775}" srcOrd="0" destOrd="0" presId="urn:microsoft.com/office/officeart/2005/8/layout/hierarchy3"/>
    <dgm:cxn modelId="{D07716B3-D2C2-4DDB-89F6-A0925DF9BD78}" type="presOf" srcId="{64E8B1FD-4411-455A-B4B4-35DCB8D3537A}" destId="{D0467BC3-BA45-4C2C-A7C0-00816D0D46D1}" srcOrd="0" destOrd="0" presId="urn:microsoft.com/office/officeart/2005/8/layout/hierarchy3"/>
    <dgm:cxn modelId="{166B6CB3-C09B-4621-9D25-F945D9BB3108}" type="presOf" srcId="{E7953A37-EA25-4A3C-9227-D311604FD7F1}" destId="{580BA7CE-C48F-45F5-B0ED-EA26070EAFC5}" srcOrd="0" destOrd="0" presId="urn:microsoft.com/office/officeart/2005/8/layout/hierarchy3"/>
    <dgm:cxn modelId="{D69F16B5-339F-45DD-B9E2-FA6247F336E5}" srcId="{AAF9DC98-CC1B-4105-A525-CE4242111A27}" destId="{987B2216-6B10-47C2-9A72-E05DEDEB74D6}" srcOrd="2" destOrd="0" parTransId="{7E216A32-BB4C-4989-9258-2C24A1B82C2E}" sibTransId="{890BF4AE-F0D9-43ED-8F4D-E58E91146D8D}"/>
    <dgm:cxn modelId="{E83D1AB8-A33A-4D19-A258-1C86814A164B}" type="presOf" srcId="{62C31E1E-E25A-4232-B9E4-EA5E96233051}" destId="{CC3C550E-58CE-467B-8E74-05BE82A379E7}" srcOrd="0" destOrd="0" presId="urn:microsoft.com/office/officeart/2005/8/layout/hierarchy3"/>
    <dgm:cxn modelId="{0FFB73B8-3E3E-4AA1-9152-47F14D64A224}" type="presOf" srcId="{F77CEDF1-519A-49B1-8A8D-1A7534E50624}" destId="{4BAC46A7-3331-406F-B610-30D922FDB48A}" srcOrd="0" destOrd="0" presId="urn:microsoft.com/office/officeart/2005/8/layout/hierarchy3"/>
    <dgm:cxn modelId="{BA3019BA-3372-4B9D-89DE-1E5AFF5B0994}" type="presOf" srcId="{230F4B25-9754-4E95-AA8D-A201D3171304}" destId="{18A9E423-CAB6-4C28-82E0-8F28B180FB01}" srcOrd="0" destOrd="0" presId="urn:microsoft.com/office/officeart/2005/8/layout/hierarchy3"/>
    <dgm:cxn modelId="{29AEDDBC-F23E-4C3E-86EE-6E548E9A75D1}" type="presOf" srcId="{BDA3FF2D-FC21-4FA8-8357-16AEDFFF16C3}" destId="{2492C9C8-83F8-44A2-A587-9A539401EC0A}" srcOrd="0" destOrd="0" presId="urn:microsoft.com/office/officeart/2005/8/layout/hierarchy3"/>
    <dgm:cxn modelId="{0028ABBE-F9BC-413A-B444-5C5EC00F31AF}" srcId="{152CB90E-68FF-4707-A3B3-6229E31BD6B3}" destId="{AAF9DC98-CC1B-4105-A525-CE4242111A27}" srcOrd="5" destOrd="0" parTransId="{6ADFB59F-E7BC-4843-8646-A806527271A1}" sibTransId="{6590F42A-6AE6-4B0F-AEAC-3BE79CDF2911}"/>
    <dgm:cxn modelId="{E762D7BE-0B32-49F0-ABDA-090D6D0C3070}" srcId="{5C0A74BE-2FFA-4BE4-AA00-444582C7B1FE}" destId="{3D8A7985-5D62-40C8-8DAE-44EF36C85083}" srcOrd="3" destOrd="0" parTransId="{E9B7075A-9D80-48AB-8865-C326302651CC}" sibTransId="{D4CA12E7-236E-49C5-8178-D20CE85568A2}"/>
    <dgm:cxn modelId="{B696D7BE-3AEE-46B8-99D8-AC76B31A15D0}" srcId="{503818D4-2E52-4807-B32A-1EBC8AA39DA0}" destId="{3F494FC5-C9C1-4CF5-9781-9A49F655A9B6}" srcOrd="0" destOrd="0" parTransId="{493E68F5-CA69-4438-8ED4-1201B7672B04}" sibTransId="{A61F3A16-5B60-4229-A04F-CD2B6837A552}"/>
    <dgm:cxn modelId="{8C0CEBC1-866B-4053-B2DB-99032633AC77}" type="presOf" srcId="{E0A4A835-A517-417A-98DD-33EBF96C70E9}" destId="{8AA9D2F6-C301-4FD3-A5E3-96606C18E297}" srcOrd="0" destOrd="0" presId="urn:microsoft.com/office/officeart/2005/8/layout/hierarchy3"/>
    <dgm:cxn modelId="{B18337C2-1EF4-48B8-B590-CD7F2191ADC3}" type="presOf" srcId="{B7C132A2-5716-4536-A1C9-778EB83C7316}" destId="{061CB7B5-BD65-4865-ADB3-4BAC6C2CE3AF}" srcOrd="0" destOrd="0" presId="urn:microsoft.com/office/officeart/2005/8/layout/hierarchy3"/>
    <dgm:cxn modelId="{29AF88C3-51D8-4FA4-A217-522DA910EC0A}" type="presOf" srcId="{50B86A5F-5CAD-4440-96DD-9B1A204068A2}" destId="{2019F84C-1DD4-41B0-812A-A313C26BC269}" srcOrd="1" destOrd="0" presId="urn:microsoft.com/office/officeart/2005/8/layout/hierarchy3"/>
    <dgm:cxn modelId="{63485CC6-FE77-44C8-AA94-0B23F5D3C9B2}" srcId="{3B1BCF33-3F23-403B-B10D-B9E48E46F61D}" destId="{217948D3-5AF0-4913-894A-F463F428ADF1}" srcOrd="1" destOrd="0" parTransId="{62C31E1E-E25A-4232-B9E4-EA5E96233051}" sibTransId="{DECB7307-7811-4E56-9827-2FEA7E7C957F}"/>
    <dgm:cxn modelId="{FAB1CDCB-A52B-4B52-BCB1-26F35605A2CE}" srcId="{152CB90E-68FF-4707-A3B3-6229E31BD6B3}" destId="{503818D4-2E52-4807-B32A-1EBC8AA39DA0}" srcOrd="0" destOrd="0" parTransId="{F54CC423-2788-43E3-A146-926FBC2FE669}" sibTransId="{5DAC06DC-D15B-4181-8039-859BCBDB6B7F}"/>
    <dgm:cxn modelId="{1C3A3FCC-7D6A-4453-9796-099D3A7027AA}" type="presOf" srcId="{5C0A74BE-2FFA-4BE4-AA00-444582C7B1FE}" destId="{32E35529-57FB-4258-AE0C-89CA126E8CB1}" srcOrd="0" destOrd="0" presId="urn:microsoft.com/office/officeart/2005/8/layout/hierarchy3"/>
    <dgm:cxn modelId="{A40C63CC-3661-4CF5-9C4B-32AC0DD8CE44}" type="presOf" srcId="{987B2216-6B10-47C2-9A72-E05DEDEB74D6}" destId="{1609B16B-7EE8-447A-91EA-D24159831044}" srcOrd="0" destOrd="0" presId="urn:microsoft.com/office/officeart/2005/8/layout/hierarchy3"/>
    <dgm:cxn modelId="{92A0BDCC-29E9-426B-AF90-9DD61D463364}" srcId="{AAF9DC98-CC1B-4105-A525-CE4242111A27}" destId="{D7AFEEE2-80BA-4300-A685-24C2965A4E75}" srcOrd="1" destOrd="0" parTransId="{5C62D707-5E66-40DF-BF54-827D389803DA}" sibTransId="{D6060CA4-5600-4640-9495-F1CC781C9360}"/>
    <dgm:cxn modelId="{9145CDCC-C871-41C1-89CE-8333D9FBBFD2}" type="presOf" srcId="{493E68F5-CA69-4438-8ED4-1201B7672B04}" destId="{09413E90-B2DE-42A0-8BBC-39FD45F7EA49}" srcOrd="0" destOrd="0" presId="urn:microsoft.com/office/officeart/2005/8/layout/hierarchy3"/>
    <dgm:cxn modelId="{321330CF-E5E5-4DB3-B812-8F3DF7A29155}" type="presOf" srcId="{503818D4-2E52-4807-B32A-1EBC8AA39DA0}" destId="{1D610CA0-B993-45AC-9070-9E0206874227}" srcOrd="1" destOrd="0" presId="urn:microsoft.com/office/officeart/2005/8/layout/hierarchy3"/>
    <dgm:cxn modelId="{3370EBD4-6D5E-452C-B93F-91AAB79082B5}" srcId="{152CB90E-68FF-4707-A3B3-6229E31BD6B3}" destId="{5C0A74BE-2FFA-4BE4-AA00-444582C7B1FE}" srcOrd="1" destOrd="0" parTransId="{46546F81-FEB6-46F2-BBDB-9AFB413CAF25}" sibTransId="{650DFB3B-F261-4F49-BA18-7A789DE25120}"/>
    <dgm:cxn modelId="{30812AD6-7F99-4AC1-A603-B4CDA05C6978}" srcId="{E94AE9E3-A261-403E-91EF-53A9823824B9}" destId="{6835C710-C0E3-41CB-81E6-C83954F01165}" srcOrd="1" destOrd="0" parTransId="{0BD6AB7B-B12B-4DC4-BC6A-E871F9F6BA21}" sibTransId="{893A3894-401B-467A-874F-A2E3FDF5D8CA}"/>
    <dgm:cxn modelId="{B0A720D7-5B5C-44E7-85AA-E7C76CC8555F}" type="presOf" srcId="{2FBC93AA-50C9-4DB4-91CA-5276165AA87D}" destId="{B3D8E19F-7961-4BEC-99B5-29BAEA637788}" srcOrd="0" destOrd="0" presId="urn:microsoft.com/office/officeart/2005/8/layout/hierarchy3"/>
    <dgm:cxn modelId="{C00714D8-93B7-4835-A971-AA61B4C871D7}" type="presOf" srcId="{B2EF65F1-AC30-4D8C-B562-1372B51D07DA}" destId="{1F3403A4-2714-480C-BABF-5BD0C689116C}" srcOrd="0" destOrd="0" presId="urn:microsoft.com/office/officeart/2005/8/layout/hierarchy3"/>
    <dgm:cxn modelId="{2303CDD9-58B7-4E45-8A78-40C6DCD27071}" srcId="{C3CD3DF3-545B-4020-B9F2-B4FC50B1E070}" destId="{1717DF02-8BEB-4350-A71E-3FBB7EAD21C9}" srcOrd="2" destOrd="0" parTransId="{8023CD5A-9808-40F0-BF55-0A7EE26EA6F4}" sibTransId="{2D5BF1B2-2A7C-4E71-8547-593679C08176}"/>
    <dgm:cxn modelId="{D43C30DA-63E8-44A7-B26D-895001693D5C}" type="presOf" srcId="{60DE10ED-1753-43D3-AF0E-2AE42C2E4722}" destId="{4394DF42-B0EF-45ED-B788-0F84A67794E8}" srcOrd="0" destOrd="0" presId="urn:microsoft.com/office/officeart/2005/8/layout/hierarchy3"/>
    <dgm:cxn modelId="{BE8D61DA-2896-445C-987B-4EE735D3EAEA}" type="presOf" srcId="{0BD6AB7B-B12B-4DC4-BC6A-E871F9F6BA21}" destId="{4BB9EA68-F99C-47BC-B61D-5D9D9E506D21}" srcOrd="0" destOrd="0" presId="urn:microsoft.com/office/officeart/2005/8/layout/hierarchy3"/>
    <dgm:cxn modelId="{17E984DB-434F-4F5F-B811-2C2967C80F7D}" srcId="{C3CD3DF3-545B-4020-B9F2-B4FC50B1E070}" destId="{230F4B25-9754-4E95-AA8D-A201D3171304}" srcOrd="1" destOrd="0" parTransId="{9A53763A-9A5D-458D-8FDD-CD8661B5AE9C}" sibTransId="{C3D4967A-480E-4529-8E3F-55E530A8EDFC}"/>
    <dgm:cxn modelId="{88E178DD-BED1-402A-B352-4683C563286A}" srcId="{50B86A5F-5CAD-4440-96DD-9B1A204068A2}" destId="{5A5F58DE-7291-449D-8548-7E9FDBD9D750}" srcOrd="0" destOrd="0" parTransId="{0795B49B-3D93-4825-B739-17FEA06417F7}" sibTransId="{705E0999-86C2-446A-BA02-C23BE3DF0C51}"/>
    <dgm:cxn modelId="{A43372ED-A807-45AE-9445-4F27D726B87F}" srcId="{503818D4-2E52-4807-B32A-1EBC8AA39DA0}" destId="{60DE10ED-1753-43D3-AF0E-2AE42C2E4722}" srcOrd="2" destOrd="0" parTransId="{AD66C95A-40FF-4BB0-8D67-32D05D5CF298}" sibTransId="{F274C907-DD13-454C-ADDE-9B0EB1A66C4C}"/>
    <dgm:cxn modelId="{3159DDED-7922-4286-83A0-509084EFB053}" type="presOf" srcId="{8FE1F42B-235F-4BD0-9191-0F94C96346E5}" destId="{B68057CC-7A97-40CC-BE22-38F7D4BF2F9E}" srcOrd="0" destOrd="0" presId="urn:microsoft.com/office/officeart/2005/8/layout/hierarchy3"/>
    <dgm:cxn modelId="{17C0B2F1-74D2-4CB0-AB62-1EDBA0E417D5}" type="presOf" srcId="{DA22B2F5-F00E-4B46-9595-ABDA5F68456A}" destId="{47877D88-9255-4E0B-BEFF-7455E7638635}" srcOrd="0" destOrd="0" presId="urn:microsoft.com/office/officeart/2005/8/layout/hierarchy3"/>
    <dgm:cxn modelId="{655287F2-DE7E-4E3E-892B-CBA6068CC56B}" srcId="{AAF9DC98-CC1B-4105-A525-CE4242111A27}" destId="{E7953A37-EA25-4A3C-9227-D311604FD7F1}" srcOrd="0" destOrd="0" parTransId="{6D8DC8FF-5651-4023-969D-E9DD9E6503FD}" sibTransId="{86626025-A124-4C51-8CD5-DFF942534A8C}"/>
    <dgm:cxn modelId="{13C8BAFB-BB16-4A2E-AB5C-261D18595A89}" type="presOf" srcId="{0795B49B-3D93-4825-B739-17FEA06417F7}" destId="{CECA7CB3-A577-4AD8-8752-C39876D61AD4}" srcOrd="0" destOrd="0" presId="urn:microsoft.com/office/officeart/2005/8/layout/hierarchy3"/>
    <dgm:cxn modelId="{B3C73FFC-3EBF-4573-B628-BBB83C66208A}" type="presOf" srcId="{27368CEC-22E3-423C-8D59-FCBBA6B8BB67}" destId="{7A12D203-AA4D-406F-92C5-AAE17AA4E15C}" srcOrd="0" destOrd="0" presId="urn:microsoft.com/office/officeart/2005/8/layout/hierarchy3"/>
    <dgm:cxn modelId="{106614AE-C5A0-40CA-B598-82723687B3E6}" type="presParOf" srcId="{81DEDB4C-096C-4E3C-8FBE-5AE183A48198}" destId="{9CE70B2F-0962-4547-A992-0B7F6A93C67F}" srcOrd="0" destOrd="0" presId="urn:microsoft.com/office/officeart/2005/8/layout/hierarchy3"/>
    <dgm:cxn modelId="{8F507C0B-1C73-418A-870B-C76B5A1F6164}" type="presParOf" srcId="{9CE70B2F-0962-4547-A992-0B7F6A93C67F}" destId="{E1B1EFCB-8502-405F-9CB9-892905C32DAE}" srcOrd="0" destOrd="0" presId="urn:microsoft.com/office/officeart/2005/8/layout/hierarchy3"/>
    <dgm:cxn modelId="{3BBC51DB-76BA-4D17-96C8-76A6888466D4}" type="presParOf" srcId="{E1B1EFCB-8502-405F-9CB9-892905C32DAE}" destId="{C0F43E49-E6BE-49D6-AA1A-BA428A964775}" srcOrd="0" destOrd="0" presId="urn:microsoft.com/office/officeart/2005/8/layout/hierarchy3"/>
    <dgm:cxn modelId="{5057C773-4B77-4668-BBC9-7DACF6B4F405}" type="presParOf" srcId="{E1B1EFCB-8502-405F-9CB9-892905C32DAE}" destId="{1D610CA0-B993-45AC-9070-9E0206874227}" srcOrd="1" destOrd="0" presId="urn:microsoft.com/office/officeart/2005/8/layout/hierarchy3"/>
    <dgm:cxn modelId="{8B13FAA9-E880-43DD-B80C-15095C65F5A2}" type="presParOf" srcId="{9CE70B2F-0962-4547-A992-0B7F6A93C67F}" destId="{6684BC55-7F5D-4C29-A710-268C40CEF668}" srcOrd="1" destOrd="0" presId="urn:microsoft.com/office/officeart/2005/8/layout/hierarchy3"/>
    <dgm:cxn modelId="{C4801CF8-047E-4C93-8B81-F798AEB72FBD}" type="presParOf" srcId="{6684BC55-7F5D-4C29-A710-268C40CEF668}" destId="{09413E90-B2DE-42A0-8BBC-39FD45F7EA49}" srcOrd="0" destOrd="0" presId="urn:microsoft.com/office/officeart/2005/8/layout/hierarchy3"/>
    <dgm:cxn modelId="{BD117720-6C43-4127-AD93-6E563580E2D9}" type="presParOf" srcId="{6684BC55-7F5D-4C29-A710-268C40CEF668}" destId="{7B1B7BF2-C206-4686-850D-8FFBA5AE5D0F}" srcOrd="1" destOrd="0" presId="urn:microsoft.com/office/officeart/2005/8/layout/hierarchy3"/>
    <dgm:cxn modelId="{FD54324D-0281-4AF4-A8E8-A3EDF16365CF}" type="presParOf" srcId="{6684BC55-7F5D-4C29-A710-268C40CEF668}" destId="{40CA28C3-4861-45D2-8810-0A204AC68D97}" srcOrd="2" destOrd="0" presId="urn:microsoft.com/office/officeart/2005/8/layout/hierarchy3"/>
    <dgm:cxn modelId="{0DC9A93E-C1F6-4859-B66C-74BCA06EE94B}" type="presParOf" srcId="{6684BC55-7F5D-4C29-A710-268C40CEF668}" destId="{DB75010F-5E43-48B3-A76C-262E44D10530}" srcOrd="3" destOrd="0" presId="urn:microsoft.com/office/officeart/2005/8/layout/hierarchy3"/>
    <dgm:cxn modelId="{03C8EF55-51A3-4EBF-A0B7-27E7FC8AF836}" type="presParOf" srcId="{6684BC55-7F5D-4C29-A710-268C40CEF668}" destId="{AD4B44BF-73E7-4F9B-AF6F-03F1960CD706}" srcOrd="4" destOrd="0" presId="urn:microsoft.com/office/officeart/2005/8/layout/hierarchy3"/>
    <dgm:cxn modelId="{5CCE3AE9-356E-43F8-B2F4-19D993E73A9D}" type="presParOf" srcId="{6684BC55-7F5D-4C29-A710-268C40CEF668}" destId="{4394DF42-B0EF-45ED-B788-0F84A67794E8}" srcOrd="5" destOrd="0" presId="urn:microsoft.com/office/officeart/2005/8/layout/hierarchy3"/>
    <dgm:cxn modelId="{1453569A-424D-4BA7-97AE-BFC2D679AF66}" type="presParOf" srcId="{6684BC55-7F5D-4C29-A710-268C40CEF668}" destId="{EBF95E44-89D8-45BE-B18A-260E4E67CFA3}" srcOrd="6" destOrd="0" presId="urn:microsoft.com/office/officeart/2005/8/layout/hierarchy3"/>
    <dgm:cxn modelId="{1E9F59C8-AB3E-420F-89C2-8AF056ECE36A}" type="presParOf" srcId="{6684BC55-7F5D-4C29-A710-268C40CEF668}" destId="{2145961B-B269-4C89-948A-5F34914CF977}" srcOrd="7" destOrd="0" presId="urn:microsoft.com/office/officeart/2005/8/layout/hierarchy3"/>
    <dgm:cxn modelId="{DB9EFCA6-CAE5-44B8-938C-15013609A078}" type="presParOf" srcId="{81DEDB4C-096C-4E3C-8FBE-5AE183A48198}" destId="{267A3639-2AC1-40DD-BAAB-8D014A0125F0}" srcOrd="1" destOrd="0" presId="urn:microsoft.com/office/officeart/2005/8/layout/hierarchy3"/>
    <dgm:cxn modelId="{DC8FE541-0A18-4817-B060-0D72C728CB76}" type="presParOf" srcId="{267A3639-2AC1-40DD-BAAB-8D014A0125F0}" destId="{737FA58B-05B9-4F21-9555-915255703012}" srcOrd="0" destOrd="0" presId="urn:microsoft.com/office/officeart/2005/8/layout/hierarchy3"/>
    <dgm:cxn modelId="{903BC9D2-4ED4-410B-9B9D-94ED6A6EC631}" type="presParOf" srcId="{737FA58B-05B9-4F21-9555-915255703012}" destId="{32E35529-57FB-4258-AE0C-89CA126E8CB1}" srcOrd="0" destOrd="0" presId="urn:microsoft.com/office/officeart/2005/8/layout/hierarchy3"/>
    <dgm:cxn modelId="{EA6B1CC8-EA5A-43C3-919A-FA10B40E0559}" type="presParOf" srcId="{737FA58B-05B9-4F21-9555-915255703012}" destId="{9D3ACF8C-9BA0-4B64-A923-A4D8C0D0A7D6}" srcOrd="1" destOrd="0" presId="urn:microsoft.com/office/officeart/2005/8/layout/hierarchy3"/>
    <dgm:cxn modelId="{BBC0A899-C61A-44A2-9071-0EF91ED3FC78}" type="presParOf" srcId="{267A3639-2AC1-40DD-BAAB-8D014A0125F0}" destId="{CE5C5346-FEB9-4B7A-B225-8F5037133030}" srcOrd="1" destOrd="0" presId="urn:microsoft.com/office/officeart/2005/8/layout/hierarchy3"/>
    <dgm:cxn modelId="{A496A449-2483-4D53-ACFE-19B658C6B5B1}" type="presParOf" srcId="{CE5C5346-FEB9-4B7A-B225-8F5037133030}" destId="{DF33BF3D-762B-40A3-89A4-4F5A3E86005C}" srcOrd="0" destOrd="0" presId="urn:microsoft.com/office/officeart/2005/8/layout/hierarchy3"/>
    <dgm:cxn modelId="{086CA1C0-D91E-4C7A-999C-984AB2B36AA4}" type="presParOf" srcId="{CE5C5346-FEB9-4B7A-B225-8F5037133030}" destId="{4BAC46A7-3331-406F-B610-30D922FDB48A}" srcOrd="1" destOrd="0" presId="urn:microsoft.com/office/officeart/2005/8/layout/hierarchy3"/>
    <dgm:cxn modelId="{655D61E9-6D24-4700-BC37-984B01A898B7}" type="presParOf" srcId="{CE5C5346-FEB9-4B7A-B225-8F5037133030}" destId="{738F1585-8A9D-4F7E-BA6A-F576D866850A}" srcOrd="2" destOrd="0" presId="urn:microsoft.com/office/officeart/2005/8/layout/hierarchy3"/>
    <dgm:cxn modelId="{A50BB1E0-9267-4845-96F8-076CF6DE00C8}" type="presParOf" srcId="{CE5C5346-FEB9-4B7A-B225-8F5037133030}" destId="{D0467BC3-BA45-4C2C-A7C0-00816D0D46D1}" srcOrd="3" destOrd="0" presId="urn:microsoft.com/office/officeart/2005/8/layout/hierarchy3"/>
    <dgm:cxn modelId="{9B7FB032-61DE-4E2B-9528-CBF0A80DCD25}" type="presParOf" srcId="{CE5C5346-FEB9-4B7A-B225-8F5037133030}" destId="{2492C9C8-83F8-44A2-A587-9A539401EC0A}" srcOrd="4" destOrd="0" presId="urn:microsoft.com/office/officeart/2005/8/layout/hierarchy3"/>
    <dgm:cxn modelId="{520CC7B1-9480-4A84-ACA6-DBFBFDFA7663}" type="presParOf" srcId="{CE5C5346-FEB9-4B7A-B225-8F5037133030}" destId="{B3D8E19F-7961-4BEC-99B5-29BAEA637788}" srcOrd="5" destOrd="0" presId="urn:microsoft.com/office/officeart/2005/8/layout/hierarchy3"/>
    <dgm:cxn modelId="{263FB9DC-C6DA-4A3D-959C-3B3D531FE485}" type="presParOf" srcId="{CE5C5346-FEB9-4B7A-B225-8F5037133030}" destId="{73AD26B3-F102-4DEF-87E3-02CE38BAC96C}" srcOrd="6" destOrd="0" presId="urn:microsoft.com/office/officeart/2005/8/layout/hierarchy3"/>
    <dgm:cxn modelId="{2C57B3F8-92C8-41A9-B87B-D6BA78B90499}" type="presParOf" srcId="{CE5C5346-FEB9-4B7A-B225-8F5037133030}" destId="{B2D2B878-1011-4465-AF25-9E69AB07390C}" srcOrd="7" destOrd="0" presId="urn:microsoft.com/office/officeart/2005/8/layout/hierarchy3"/>
    <dgm:cxn modelId="{1452F0E3-F8C3-480F-A659-F243D78CB624}" type="presParOf" srcId="{81DEDB4C-096C-4E3C-8FBE-5AE183A48198}" destId="{7088061A-23E1-4AAB-8D32-D538377E5054}" srcOrd="2" destOrd="0" presId="urn:microsoft.com/office/officeart/2005/8/layout/hierarchy3"/>
    <dgm:cxn modelId="{1B267C42-0DAE-4D70-B36E-2B8FBA016091}" type="presParOf" srcId="{7088061A-23E1-4AAB-8D32-D538377E5054}" destId="{99407A34-2963-49C0-8090-F9E5994E4523}" srcOrd="0" destOrd="0" presId="urn:microsoft.com/office/officeart/2005/8/layout/hierarchy3"/>
    <dgm:cxn modelId="{5EBE33DC-A72B-485D-9441-075A0B1B597F}" type="presParOf" srcId="{99407A34-2963-49C0-8090-F9E5994E4523}" destId="{B2FA4008-D149-4313-BA17-15A157407CA5}" srcOrd="0" destOrd="0" presId="urn:microsoft.com/office/officeart/2005/8/layout/hierarchy3"/>
    <dgm:cxn modelId="{B737FB70-49A8-4608-9D81-9D77954CBBCE}" type="presParOf" srcId="{99407A34-2963-49C0-8090-F9E5994E4523}" destId="{F8118F41-8B68-4B23-B4B9-A77F57DB573E}" srcOrd="1" destOrd="0" presId="urn:microsoft.com/office/officeart/2005/8/layout/hierarchy3"/>
    <dgm:cxn modelId="{92C39DD7-E1CC-4F50-B23B-1F4D949E7F17}" type="presParOf" srcId="{7088061A-23E1-4AAB-8D32-D538377E5054}" destId="{8EE77181-7638-45FB-B325-6EDABD4D36B4}" srcOrd="1" destOrd="0" presId="urn:microsoft.com/office/officeart/2005/8/layout/hierarchy3"/>
    <dgm:cxn modelId="{137E3B8B-738B-4B84-9C1F-DA6398067334}" type="presParOf" srcId="{8EE77181-7638-45FB-B325-6EDABD4D36B4}" destId="{14B35B70-5A5F-46D5-89EA-5B9767FC04DC}" srcOrd="0" destOrd="0" presId="urn:microsoft.com/office/officeart/2005/8/layout/hierarchy3"/>
    <dgm:cxn modelId="{85A3B46C-07B6-44F7-AF27-2FBCB615CFFF}" type="presParOf" srcId="{8EE77181-7638-45FB-B325-6EDABD4D36B4}" destId="{93B506A3-423E-4A7A-B94E-F9623A998D46}" srcOrd="1" destOrd="0" presId="urn:microsoft.com/office/officeart/2005/8/layout/hierarchy3"/>
    <dgm:cxn modelId="{615D74AF-476C-4F54-ACB5-CEC07441C15A}" type="presParOf" srcId="{8EE77181-7638-45FB-B325-6EDABD4D36B4}" destId="{CC3C550E-58CE-467B-8E74-05BE82A379E7}" srcOrd="2" destOrd="0" presId="urn:microsoft.com/office/officeart/2005/8/layout/hierarchy3"/>
    <dgm:cxn modelId="{589A9493-D89D-4F31-85F1-39C9840E640E}" type="presParOf" srcId="{8EE77181-7638-45FB-B325-6EDABD4D36B4}" destId="{463E6AEA-A768-42C5-B3FE-E1999A2D7964}" srcOrd="3" destOrd="0" presId="urn:microsoft.com/office/officeart/2005/8/layout/hierarchy3"/>
    <dgm:cxn modelId="{380DA52F-6435-429F-A5B0-9A3E3C647481}" type="presParOf" srcId="{8EE77181-7638-45FB-B325-6EDABD4D36B4}" destId="{C383B520-9A7E-4CDD-A1CE-84C8E118CB4F}" srcOrd="4" destOrd="0" presId="urn:microsoft.com/office/officeart/2005/8/layout/hierarchy3"/>
    <dgm:cxn modelId="{32A849FA-47D8-457E-8C7C-FB51ABB7D77B}" type="presParOf" srcId="{8EE77181-7638-45FB-B325-6EDABD4D36B4}" destId="{9D1D8CBB-A533-4C81-9979-E1B801D3AB19}" srcOrd="5" destOrd="0" presId="urn:microsoft.com/office/officeart/2005/8/layout/hierarchy3"/>
    <dgm:cxn modelId="{10EE6690-F083-4204-87DE-9E17FB7D391D}" type="presParOf" srcId="{81DEDB4C-096C-4E3C-8FBE-5AE183A48198}" destId="{2BEBEF7A-2C25-472F-8F49-BCCE969E7F74}" srcOrd="3" destOrd="0" presId="urn:microsoft.com/office/officeart/2005/8/layout/hierarchy3"/>
    <dgm:cxn modelId="{B78460D7-4D24-492C-9A06-DCACA21DD906}" type="presParOf" srcId="{2BEBEF7A-2C25-472F-8F49-BCCE969E7F74}" destId="{568F503A-0464-47DE-BA38-EE82B926D704}" srcOrd="0" destOrd="0" presId="urn:microsoft.com/office/officeart/2005/8/layout/hierarchy3"/>
    <dgm:cxn modelId="{48A3A3C2-C7F3-400D-A5F6-BFA5E13A0F1A}" type="presParOf" srcId="{568F503A-0464-47DE-BA38-EE82B926D704}" destId="{DD1F1E1B-61A7-4EE2-A9C9-C1B57D361D79}" srcOrd="0" destOrd="0" presId="urn:microsoft.com/office/officeart/2005/8/layout/hierarchy3"/>
    <dgm:cxn modelId="{1CAA4121-A7C1-4DDC-92A2-0B821D912983}" type="presParOf" srcId="{568F503A-0464-47DE-BA38-EE82B926D704}" destId="{2019F84C-1DD4-41B0-812A-A313C26BC269}" srcOrd="1" destOrd="0" presId="urn:microsoft.com/office/officeart/2005/8/layout/hierarchy3"/>
    <dgm:cxn modelId="{7ADC6B7C-2BC5-41D2-8D40-99B88CAC760E}" type="presParOf" srcId="{2BEBEF7A-2C25-472F-8F49-BCCE969E7F74}" destId="{6D4BF170-D5D2-4CBB-A117-B08B274BD560}" srcOrd="1" destOrd="0" presId="urn:microsoft.com/office/officeart/2005/8/layout/hierarchy3"/>
    <dgm:cxn modelId="{45CCE3FA-CA0C-4D6E-9561-8A17E9E21B8F}" type="presParOf" srcId="{6D4BF170-D5D2-4CBB-A117-B08B274BD560}" destId="{CECA7CB3-A577-4AD8-8752-C39876D61AD4}" srcOrd="0" destOrd="0" presId="urn:microsoft.com/office/officeart/2005/8/layout/hierarchy3"/>
    <dgm:cxn modelId="{AE2B61B2-7117-42D5-AE15-92EE77BC22E7}" type="presParOf" srcId="{6D4BF170-D5D2-4CBB-A117-B08B274BD560}" destId="{12A798B8-B191-4EB7-8460-14BCC94ADF70}" srcOrd="1" destOrd="0" presId="urn:microsoft.com/office/officeart/2005/8/layout/hierarchy3"/>
    <dgm:cxn modelId="{F1CD7322-AAF1-454C-B164-146FDB76E7DD}" type="presParOf" srcId="{6D4BF170-D5D2-4CBB-A117-B08B274BD560}" destId="{F6B512A1-D96C-4F46-B4D6-1ED8F47665F1}" srcOrd="2" destOrd="0" presId="urn:microsoft.com/office/officeart/2005/8/layout/hierarchy3"/>
    <dgm:cxn modelId="{00958837-3873-484F-852A-88CF435155AD}" type="presParOf" srcId="{6D4BF170-D5D2-4CBB-A117-B08B274BD560}" destId="{07514A46-4829-4BD4-AC60-2E44A9CA6317}" srcOrd="3" destOrd="0" presId="urn:microsoft.com/office/officeart/2005/8/layout/hierarchy3"/>
    <dgm:cxn modelId="{BC2CF101-F2C3-4531-8D17-614929B2AE96}" type="presParOf" srcId="{6D4BF170-D5D2-4CBB-A117-B08B274BD560}" destId="{52E62C6E-0FC7-4565-8E6A-5AFCB72FB9D1}" srcOrd="4" destOrd="0" presId="urn:microsoft.com/office/officeart/2005/8/layout/hierarchy3"/>
    <dgm:cxn modelId="{A70333AF-C195-47B0-A8BC-C444595B698D}" type="presParOf" srcId="{6D4BF170-D5D2-4CBB-A117-B08B274BD560}" destId="{061CB7B5-BD65-4865-ADB3-4BAC6C2CE3AF}" srcOrd="5" destOrd="0" presId="urn:microsoft.com/office/officeart/2005/8/layout/hierarchy3"/>
    <dgm:cxn modelId="{07FE4ED8-7869-4A68-8832-5CD84DBC8569}" type="presParOf" srcId="{81DEDB4C-096C-4E3C-8FBE-5AE183A48198}" destId="{DD6F3598-1AE1-4E5E-B5D1-70574AAB41CB}" srcOrd="4" destOrd="0" presId="urn:microsoft.com/office/officeart/2005/8/layout/hierarchy3"/>
    <dgm:cxn modelId="{661A5A02-4119-4815-B99B-3DA57E7F34A9}" type="presParOf" srcId="{DD6F3598-1AE1-4E5E-B5D1-70574AAB41CB}" destId="{33277734-CFF5-467A-93A1-CC66C59314AF}" srcOrd="0" destOrd="0" presId="urn:microsoft.com/office/officeart/2005/8/layout/hierarchy3"/>
    <dgm:cxn modelId="{461B4C0A-6BB4-42B9-95B9-C6430C6085D9}" type="presParOf" srcId="{33277734-CFF5-467A-93A1-CC66C59314AF}" destId="{AA177315-2004-467E-A8E8-5F3DBCC0E8F5}" srcOrd="0" destOrd="0" presId="urn:microsoft.com/office/officeart/2005/8/layout/hierarchy3"/>
    <dgm:cxn modelId="{C9BD7BC8-DF1F-4A4B-96F2-2C760994D5B8}" type="presParOf" srcId="{33277734-CFF5-467A-93A1-CC66C59314AF}" destId="{921F9004-29B0-4993-94F3-9D5FE3E65D83}" srcOrd="1" destOrd="0" presId="urn:microsoft.com/office/officeart/2005/8/layout/hierarchy3"/>
    <dgm:cxn modelId="{D236825A-DFA4-4DF6-9AEF-17B315E8C995}" type="presParOf" srcId="{DD6F3598-1AE1-4E5E-B5D1-70574AAB41CB}" destId="{A4D772CD-B6A2-4BDD-A860-6160184966AB}" srcOrd="1" destOrd="0" presId="urn:microsoft.com/office/officeart/2005/8/layout/hierarchy3"/>
    <dgm:cxn modelId="{9B089DC4-A38F-4F47-8EB6-B2AD048E3343}" type="presParOf" srcId="{A4D772CD-B6A2-4BDD-A860-6160184966AB}" destId="{8AA9D2F6-C301-4FD3-A5E3-96606C18E297}" srcOrd="0" destOrd="0" presId="urn:microsoft.com/office/officeart/2005/8/layout/hierarchy3"/>
    <dgm:cxn modelId="{C0EC1777-F845-4DD3-88C9-FBA04B19B410}" type="presParOf" srcId="{A4D772CD-B6A2-4BDD-A860-6160184966AB}" destId="{47877D88-9255-4E0B-BEFF-7455E7638635}" srcOrd="1" destOrd="0" presId="urn:microsoft.com/office/officeart/2005/8/layout/hierarchy3"/>
    <dgm:cxn modelId="{8E6E8E8A-2357-4027-99F3-0C8EDC2D81C6}" type="presParOf" srcId="{A4D772CD-B6A2-4BDD-A860-6160184966AB}" destId="{FBBD40A8-C21B-4115-8A49-65849AE1C106}" srcOrd="2" destOrd="0" presId="urn:microsoft.com/office/officeart/2005/8/layout/hierarchy3"/>
    <dgm:cxn modelId="{C2D9E10D-0961-494C-83A2-A270DA1517A7}" type="presParOf" srcId="{A4D772CD-B6A2-4BDD-A860-6160184966AB}" destId="{18A9E423-CAB6-4C28-82E0-8F28B180FB01}" srcOrd="3" destOrd="0" presId="urn:microsoft.com/office/officeart/2005/8/layout/hierarchy3"/>
    <dgm:cxn modelId="{48ADDD8E-1053-4D09-B535-43B9901E4541}" type="presParOf" srcId="{A4D772CD-B6A2-4BDD-A860-6160184966AB}" destId="{AED8598A-E160-4118-A2E5-0554444E3F5B}" srcOrd="4" destOrd="0" presId="urn:microsoft.com/office/officeart/2005/8/layout/hierarchy3"/>
    <dgm:cxn modelId="{0225968C-CEA1-41FA-8AEE-9359648934F9}" type="presParOf" srcId="{A4D772CD-B6A2-4BDD-A860-6160184966AB}" destId="{0F8C8669-441A-47E5-B97F-5CF2E6DD4CC1}" srcOrd="5" destOrd="0" presId="urn:microsoft.com/office/officeart/2005/8/layout/hierarchy3"/>
    <dgm:cxn modelId="{723CAA29-F6CC-425C-8A87-461B336A326A}" type="presParOf" srcId="{81DEDB4C-096C-4E3C-8FBE-5AE183A48198}" destId="{597B4861-6A23-4A15-BE23-61FBD1EA95EF}" srcOrd="5" destOrd="0" presId="urn:microsoft.com/office/officeart/2005/8/layout/hierarchy3"/>
    <dgm:cxn modelId="{F26D736C-094F-4128-9971-50B4DBE49794}" type="presParOf" srcId="{597B4861-6A23-4A15-BE23-61FBD1EA95EF}" destId="{E037BD65-781F-4DF5-8EA0-3C5C63A1B3BC}" srcOrd="0" destOrd="0" presId="urn:microsoft.com/office/officeart/2005/8/layout/hierarchy3"/>
    <dgm:cxn modelId="{694E728A-C650-484A-99CD-D9202EFEC066}" type="presParOf" srcId="{E037BD65-781F-4DF5-8EA0-3C5C63A1B3BC}" destId="{873C0375-1EB4-4679-B4DC-99CD643EF166}" srcOrd="0" destOrd="0" presId="urn:microsoft.com/office/officeart/2005/8/layout/hierarchy3"/>
    <dgm:cxn modelId="{D7E9543D-31BF-40BD-865D-15654AC1777D}" type="presParOf" srcId="{E037BD65-781F-4DF5-8EA0-3C5C63A1B3BC}" destId="{8B3D4789-6A12-4D75-AFAB-BCC3FF2E9004}" srcOrd="1" destOrd="0" presId="urn:microsoft.com/office/officeart/2005/8/layout/hierarchy3"/>
    <dgm:cxn modelId="{49C9AD42-8B69-4806-8C84-417A7FB1D5D6}" type="presParOf" srcId="{597B4861-6A23-4A15-BE23-61FBD1EA95EF}" destId="{DBB5BE98-1F21-4C08-86FF-A198BF8DDDF0}" srcOrd="1" destOrd="0" presId="urn:microsoft.com/office/officeart/2005/8/layout/hierarchy3"/>
    <dgm:cxn modelId="{3F65CDDA-AAD2-47F2-8027-2FD662DC54B7}" type="presParOf" srcId="{DBB5BE98-1F21-4C08-86FF-A198BF8DDDF0}" destId="{5AAA971B-4327-406A-9863-D4BC01A62AE8}" srcOrd="0" destOrd="0" presId="urn:microsoft.com/office/officeart/2005/8/layout/hierarchy3"/>
    <dgm:cxn modelId="{6233810B-3FC9-4DB1-9658-F135C8A91550}" type="presParOf" srcId="{DBB5BE98-1F21-4C08-86FF-A198BF8DDDF0}" destId="{580BA7CE-C48F-45F5-B0ED-EA26070EAFC5}" srcOrd="1" destOrd="0" presId="urn:microsoft.com/office/officeart/2005/8/layout/hierarchy3"/>
    <dgm:cxn modelId="{367F3F60-032C-425E-A551-D4334764393B}" type="presParOf" srcId="{DBB5BE98-1F21-4C08-86FF-A198BF8DDDF0}" destId="{2525C30F-1394-4A8E-802A-419E5263CDD8}" srcOrd="2" destOrd="0" presId="urn:microsoft.com/office/officeart/2005/8/layout/hierarchy3"/>
    <dgm:cxn modelId="{2C27D9E4-E37C-49DC-89CC-C03572A73F1B}" type="presParOf" srcId="{DBB5BE98-1F21-4C08-86FF-A198BF8DDDF0}" destId="{454AD1C8-2A50-4931-857E-52E883C0C8E7}" srcOrd="3" destOrd="0" presId="urn:microsoft.com/office/officeart/2005/8/layout/hierarchy3"/>
    <dgm:cxn modelId="{5FA0EF95-9F2B-4D83-A7CE-94651D18C9AE}" type="presParOf" srcId="{DBB5BE98-1F21-4C08-86FF-A198BF8DDDF0}" destId="{E61C38AF-669A-4BB8-9B60-AA04B71A040F}" srcOrd="4" destOrd="0" presId="urn:microsoft.com/office/officeart/2005/8/layout/hierarchy3"/>
    <dgm:cxn modelId="{B5C20941-73E1-47DF-B9A6-B7C907D2F94D}" type="presParOf" srcId="{DBB5BE98-1F21-4C08-86FF-A198BF8DDDF0}" destId="{1609B16B-7EE8-447A-91EA-D24159831044}" srcOrd="5" destOrd="0" presId="urn:microsoft.com/office/officeart/2005/8/layout/hierarchy3"/>
    <dgm:cxn modelId="{FB64DA73-39C9-4C03-A4C9-21AF928D2850}" type="presParOf" srcId="{81DEDB4C-096C-4E3C-8FBE-5AE183A48198}" destId="{AD4B85F0-F708-4B91-8460-8AAFEB63EF94}" srcOrd="6" destOrd="0" presId="urn:microsoft.com/office/officeart/2005/8/layout/hierarchy3"/>
    <dgm:cxn modelId="{C173E38B-FBD0-4B87-95F8-AA60D963D408}" type="presParOf" srcId="{AD4B85F0-F708-4B91-8460-8AAFEB63EF94}" destId="{6A7E0642-2C00-42F9-B41A-DE1CE6F6E802}" srcOrd="0" destOrd="0" presId="urn:microsoft.com/office/officeart/2005/8/layout/hierarchy3"/>
    <dgm:cxn modelId="{DB04F3DB-459C-493F-A28E-0B3CA599B2D4}" type="presParOf" srcId="{6A7E0642-2C00-42F9-B41A-DE1CE6F6E802}" destId="{9ED7EB2A-6741-4484-9D80-CA42E79CA96E}" srcOrd="0" destOrd="0" presId="urn:microsoft.com/office/officeart/2005/8/layout/hierarchy3"/>
    <dgm:cxn modelId="{5E2CCBDA-FC25-413A-823C-0A4D16F558FD}" type="presParOf" srcId="{6A7E0642-2C00-42F9-B41A-DE1CE6F6E802}" destId="{60214761-96B0-409A-91B9-5CFDB7A79F12}" srcOrd="1" destOrd="0" presId="urn:microsoft.com/office/officeart/2005/8/layout/hierarchy3"/>
    <dgm:cxn modelId="{50410AEC-4DDE-4378-A1E6-7D1C6B1EF684}" type="presParOf" srcId="{AD4B85F0-F708-4B91-8460-8AAFEB63EF94}" destId="{43C77248-757D-4D7D-AA9B-A97AB0D66C68}" srcOrd="1" destOrd="0" presId="urn:microsoft.com/office/officeart/2005/8/layout/hierarchy3"/>
    <dgm:cxn modelId="{63F8F137-8DD1-4CAD-9811-EF1F279005F0}" type="presParOf" srcId="{43C77248-757D-4D7D-AA9B-A97AB0D66C68}" destId="{E905AE07-8F47-49AE-9A30-6CFC3E7F3874}" srcOrd="0" destOrd="0" presId="urn:microsoft.com/office/officeart/2005/8/layout/hierarchy3"/>
    <dgm:cxn modelId="{8E72E8B7-726F-47DC-8A40-C505F20E6776}" type="presParOf" srcId="{43C77248-757D-4D7D-AA9B-A97AB0D66C68}" destId="{1F3403A4-2714-480C-BABF-5BD0C689116C}" srcOrd="1" destOrd="0" presId="urn:microsoft.com/office/officeart/2005/8/layout/hierarchy3"/>
    <dgm:cxn modelId="{7F9C362A-8666-40EE-8174-F2031F494DED}" type="presParOf" srcId="{43C77248-757D-4D7D-AA9B-A97AB0D66C68}" destId="{4BB9EA68-F99C-47BC-B61D-5D9D9E506D21}" srcOrd="2" destOrd="0" presId="urn:microsoft.com/office/officeart/2005/8/layout/hierarchy3"/>
    <dgm:cxn modelId="{B5B39CFE-3025-4AE9-A606-4BB2494F4DA5}" type="presParOf" srcId="{43C77248-757D-4D7D-AA9B-A97AB0D66C68}" destId="{683D9D53-0A3E-4949-A374-FCE91BE51105}" srcOrd="3" destOrd="0" presId="urn:microsoft.com/office/officeart/2005/8/layout/hierarchy3"/>
    <dgm:cxn modelId="{FAAAE04C-1700-4324-9E0E-2FEC5023637B}" type="presParOf" srcId="{43C77248-757D-4D7D-AA9B-A97AB0D66C68}" destId="{C93296E9-EBB8-4C78-87A2-F99A91ED8781}" srcOrd="4" destOrd="0" presId="urn:microsoft.com/office/officeart/2005/8/layout/hierarchy3"/>
    <dgm:cxn modelId="{383A7E8B-BD55-449E-B62C-FF1C367DBDA9}" type="presParOf" srcId="{43C77248-757D-4D7D-AA9B-A97AB0D66C68}" destId="{7B45CB6B-36EA-420D-95CC-5781934BEA66}" srcOrd="5" destOrd="0" presId="urn:microsoft.com/office/officeart/2005/8/layout/hierarchy3"/>
    <dgm:cxn modelId="{300EEF5F-50B0-434F-AD91-4F71CB85496D}" type="presParOf" srcId="{43C77248-757D-4D7D-AA9B-A97AB0D66C68}" destId="{B68057CC-7A97-40CC-BE22-38F7D4BF2F9E}" srcOrd="6" destOrd="0" presId="urn:microsoft.com/office/officeart/2005/8/layout/hierarchy3"/>
    <dgm:cxn modelId="{072366A5-09BB-44E3-A408-338C77AF3055}" type="presParOf" srcId="{43C77248-757D-4D7D-AA9B-A97AB0D66C68}" destId="{CCCA1148-F7A6-43B8-A80F-107394B05CD6}" srcOrd="7" destOrd="0" presId="urn:microsoft.com/office/officeart/2005/8/layout/hierarchy3"/>
    <dgm:cxn modelId="{47101C14-52BE-4D31-9045-42D1B75BF8DC}" type="presParOf" srcId="{43C77248-757D-4D7D-AA9B-A97AB0D66C68}" destId="{D5B5C4C3-6733-4261-A985-F50BF046FDFB}" srcOrd="8" destOrd="0" presId="urn:microsoft.com/office/officeart/2005/8/layout/hierarchy3"/>
    <dgm:cxn modelId="{AF4FDFFC-9D2F-4831-AE25-B9D719D4B739}" type="presParOf" srcId="{43C77248-757D-4D7D-AA9B-A97AB0D66C68}" destId="{7A12D203-AA4D-406F-92C5-AAE17AA4E15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F43E49-E6BE-49D6-AA1A-BA428A964775}">
      <dsp:nvSpPr>
        <dsp:cNvPr id="0" name=""/>
        <dsp:cNvSpPr/>
      </dsp:nvSpPr>
      <dsp:spPr>
        <a:xfrm>
          <a:off x="13" y="3026256"/>
          <a:ext cx="1033485" cy="516742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cs typeface="Arial"/>
            </a:rPr>
            <a:t>Year 1</a:t>
          </a:r>
          <a:endParaRPr lang="en-US" sz="1400" kern="1200" dirty="0">
            <a:solidFill>
              <a:schemeClr val="bg1"/>
            </a:solidFill>
            <a:latin typeface="Arial"/>
            <a:cs typeface="Arial"/>
          </a:endParaRPr>
        </a:p>
      </dsp:txBody>
      <dsp:txXfrm>
        <a:off x="15148" y="3041391"/>
        <a:ext cx="1003215" cy="486472"/>
      </dsp:txXfrm>
    </dsp:sp>
    <dsp:sp modelId="{09413E90-B2DE-42A0-8BBC-39FD45F7EA49}">
      <dsp:nvSpPr>
        <dsp:cNvPr id="0" name=""/>
        <dsp:cNvSpPr/>
      </dsp:nvSpPr>
      <dsp:spPr>
        <a:xfrm>
          <a:off x="103362" y="3542999"/>
          <a:ext cx="103348" cy="355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430"/>
              </a:lnTo>
              <a:lnTo>
                <a:pt x="103348" y="3554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1B7BF2-C206-4686-850D-8FFBA5AE5D0F}">
      <dsp:nvSpPr>
        <dsp:cNvPr id="0" name=""/>
        <dsp:cNvSpPr/>
      </dsp:nvSpPr>
      <dsp:spPr>
        <a:xfrm>
          <a:off x="206710" y="3640058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latin typeface="Arial"/>
              <a:cs typeface="Arial"/>
            </a:rPr>
            <a:t>Committee review process: </a:t>
          </a:r>
          <a:r>
            <a:rPr lang="en-US" sz="900" kern="1200" dirty="0">
              <a:solidFill>
                <a:schemeClr val="accent3"/>
              </a:solidFill>
              <a:latin typeface="Arial"/>
              <a:cs typeface="Arial"/>
            </a:rPr>
            <a:t>EA</a:t>
          </a:r>
          <a:r>
            <a:rPr lang="en-US" sz="900" kern="1200" baseline="30000" dirty="0">
              <a:solidFill>
                <a:schemeClr val="tx1"/>
              </a:solidFill>
              <a:latin typeface="Arial"/>
              <a:cs typeface="Arial"/>
            </a:rPr>
            <a:t>+</a:t>
          </a:r>
        </a:p>
      </dsp:txBody>
      <dsp:txXfrm>
        <a:off x="221845" y="3655193"/>
        <a:ext cx="796518" cy="486472"/>
      </dsp:txXfrm>
    </dsp:sp>
    <dsp:sp modelId="{40CA28C3-4861-45D2-8810-0A204AC68D97}">
      <dsp:nvSpPr>
        <dsp:cNvPr id="0" name=""/>
        <dsp:cNvSpPr/>
      </dsp:nvSpPr>
      <dsp:spPr>
        <a:xfrm>
          <a:off x="103362" y="3542999"/>
          <a:ext cx="103348" cy="930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0146"/>
              </a:lnTo>
              <a:lnTo>
                <a:pt x="103348" y="9301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5010F-5E43-48B3-A76C-262E44D10530}">
      <dsp:nvSpPr>
        <dsp:cNvPr id="0" name=""/>
        <dsp:cNvSpPr/>
      </dsp:nvSpPr>
      <dsp:spPr>
        <a:xfrm>
          <a:off x="206710" y="4253860"/>
          <a:ext cx="876035" cy="43857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EA accepted</a:t>
          </a:r>
          <a:r>
            <a:rPr lang="en-US" sz="900" kern="1200" baseline="30000" dirty="0">
              <a:solidFill>
                <a:schemeClr val="tx1"/>
              </a:solidFill>
              <a:latin typeface="Arial"/>
              <a:cs typeface="Arial"/>
            </a:rPr>
            <a:t>+</a:t>
          </a:r>
          <a:r>
            <a:rPr lang="en-US" sz="900" kern="1200" baseline="0" dirty="0">
              <a:solidFill>
                <a:schemeClr val="tx1"/>
              </a:solidFill>
              <a:latin typeface="Arial"/>
              <a:cs typeface="Arial"/>
            </a:rPr>
            <a:t>*</a:t>
          </a:r>
          <a:r>
            <a:rPr lang="en-US" sz="900" kern="1200" baseline="30000" dirty="0">
              <a:solidFill>
                <a:schemeClr val="accent3"/>
              </a:solidFill>
              <a:latin typeface="Arial"/>
              <a:cs typeface="Arial"/>
            </a:rPr>
            <a:t>  </a:t>
          </a:r>
          <a:r>
            <a:rPr lang="en-US" sz="900" kern="1200" baseline="30000" dirty="0">
              <a:cs typeface="Arial"/>
            </a:rPr>
            <a:t> </a:t>
          </a:r>
          <a:r>
            <a:rPr lang="en-US" sz="900" kern="1200" dirty="0">
              <a:cs typeface="Arial"/>
            </a:rPr>
            <a:t>  </a:t>
          </a:r>
          <a:endParaRPr lang="en-US" sz="900" kern="1200" dirty="0">
            <a:solidFill>
              <a:schemeClr val="accent3"/>
            </a:solidFill>
            <a:latin typeface="Arial"/>
            <a:cs typeface="Arial"/>
          </a:endParaRPr>
        </a:p>
      </dsp:txBody>
      <dsp:txXfrm>
        <a:off x="219555" y="4266705"/>
        <a:ext cx="850345" cy="412881"/>
      </dsp:txXfrm>
    </dsp:sp>
    <dsp:sp modelId="{AD4B44BF-73E7-4F9B-AF6F-03F1960CD706}">
      <dsp:nvSpPr>
        <dsp:cNvPr id="0" name=""/>
        <dsp:cNvSpPr/>
      </dsp:nvSpPr>
      <dsp:spPr>
        <a:xfrm>
          <a:off x="103362" y="3542999"/>
          <a:ext cx="103348" cy="1504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862"/>
              </a:lnTo>
              <a:lnTo>
                <a:pt x="103348" y="1504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94DF42-B0EF-45ED-B788-0F84A67794E8}">
      <dsp:nvSpPr>
        <dsp:cNvPr id="0" name=""/>
        <dsp:cNvSpPr/>
      </dsp:nvSpPr>
      <dsp:spPr>
        <a:xfrm>
          <a:off x="206710" y="4789491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Mentor assignment and onsite visit</a:t>
          </a:r>
        </a:p>
      </dsp:txBody>
      <dsp:txXfrm>
        <a:off x="221845" y="4804626"/>
        <a:ext cx="796518" cy="486472"/>
      </dsp:txXfrm>
    </dsp:sp>
    <dsp:sp modelId="{EBF95E44-89D8-45BE-B18A-260E4E67CFA3}">
      <dsp:nvSpPr>
        <dsp:cNvPr id="0" name=""/>
        <dsp:cNvSpPr/>
      </dsp:nvSpPr>
      <dsp:spPr>
        <a:xfrm>
          <a:off x="103362" y="3542999"/>
          <a:ext cx="103348" cy="2118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8664"/>
              </a:lnTo>
              <a:lnTo>
                <a:pt x="103348" y="21186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5961B-B269-4C89-948A-5F34914CF977}">
      <dsp:nvSpPr>
        <dsp:cNvPr id="0" name=""/>
        <dsp:cNvSpPr/>
      </dsp:nvSpPr>
      <dsp:spPr>
        <a:xfrm>
          <a:off x="206710" y="5403293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>
              <a:solidFill>
                <a:schemeClr val="tx1"/>
              </a:solidFill>
              <a:cs typeface="Arial"/>
            </a:rPr>
            <a:t>iSER</a:t>
          </a:r>
          <a:r>
            <a:rPr lang="en-US" sz="900" kern="1200" dirty="0">
              <a:solidFill>
                <a:schemeClr val="tx1"/>
              </a:solidFill>
              <a:cs typeface="Arial"/>
            </a:rPr>
            <a:t> </a:t>
          </a:r>
          <a:r>
            <a:rPr lang="en-US" sz="900" kern="1200" dirty="0">
              <a:cs typeface="Arial"/>
            </a:rPr>
            <a:t>development</a:t>
          </a:r>
        </a:p>
      </dsp:txBody>
      <dsp:txXfrm>
        <a:off x="221845" y="5418428"/>
        <a:ext cx="796518" cy="486472"/>
      </dsp:txXfrm>
    </dsp:sp>
    <dsp:sp modelId="{32E35529-57FB-4258-AE0C-89CA126E8CB1}">
      <dsp:nvSpPr>
        <dsp:cNvPr id="0" name=""/>
        <dsp:cNvSpPr/>
      </dsp:nvSpPr>
      <dsp:spPr>
        <a:xfrm>
          <a:off x="1227617" y="3026256"/>
          <a:ext cx="1033485" cy="516742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solidFill>
                <a:schemeClr val="bg1"/>
              </a:solidFill>
              <a:cs typeface="Arial"/>
            </a:rPr>
            <a:t>Year 2*</a:t>
          </a:r>
        </a:p>
      </dsp:txBody>
      <dsp:txXfrm>
        <a:off x="1242752" y="3041391"/>
        <a:ext cx="1003215" cy="486472"/>
      </dsp:txXfrm>
    </dsp:sp>
    <dsp:sp modelId="{DF33BF3D-762B-40A3-89A4-4F5A3E86005C}">
      <dsp:nvSpPr>
        <dsp:cNvPr id="0" name=""/>
        <dsp:cNvSpPr/>
      </dsp:nvSpPr>
      <dsp:spPr>
        <a:xfrm>
          <a:off x="1330965" y="3542999"/>
          <a:ext cx="103348" cy="355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430"/>
              </a:lnTo>
              <a:lnTo>
                <a:pt x="103348" y="3554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C46A7-3331-406F-B610-30D922FDB48A}">
      <dsp:nvSpPr>
        <dsp:cNvPr id="0" name=""/>
        <dsp:cNvSpPr/>
      </dsp:nvSpPr>
      <dsp:spPr>
        <a:xfrm>
          <a:off x="1434314" y="3640058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>
              <a:solidFill>
                <a:schemeClr val="tx1"/>
              </a:solidFill>
              <a:cs typeface="Arial"/>
            </a:rPr>
            <a:t>iSER</a:t>
          </a:r>
          <a:r>
            <a:rPr lang="en-US" sz="900" kern="1200" dirty="0">
              <a:solidFill>
                <a:schemeClr val="tx1"/>
              </a:solidFill>
              <a:cs typeface="Arial"/>
            </a:rPr>
            <a:t> </a:t>
          </a:r>
          <a:r>
            <a:rPr lang="en-US" sz="900" kern="1200" dirty="0">
              <a:cs typeface="Arial"/>
            </a:rPr>
            <a:t>development cont'd</a:t>
          </a:r>
        </a:p>
      </dsp:txBody>
      <dsp:txXfrm>
        <a:off x="1449449" y="3655193"/>
        <a:ext cx="796518" cy="486472"/>
      </dsp:txXfrm>
    </dsp:sp>
    <dsp:sp modelId="{738F1585-8A9D-4F7E-BA6A-F576D866850A}">
      <dsp:nvSpPr>
        <dsp:cNvPr id="0" name=""/>
        <dsp:cNvSpPr/>
      </dsp:nvSpPr>
      <dsp:spPr>
        <a:xfrm>
          <a:off x="1330965" y="3542999"/>
          <a:ext cx="103348" cy="96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232"/>
              </a:lnTo>
              <a:lnTo>
                <a:pt x="103348" y="969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467BC3-BA45-4C2C-A7C0-00816D0D46D1}">
      <dsp:nvSpPr>
        <dsp:cNvPr id="0" name=""/>
        <dsp:cNvSpPr/>
      </dsp:nvSpPr>
      <dsp:spPr>
        <a:xfrm>
          <a:off x="1434314" y="4253860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Onsite mentor visit, if necessary</a:t>
          </a:r>
        </a:p>
      </dsp:txBody>
      <dsp:txXfrm>
        <a:off x="1449449" y="4268995"/>
        <a:ext cx="796518" cy="486472"/>
      </dsp:txXfrm>
    </dsp:sp>
    <dsp:sp modelId="{2492C9C8-83F8-44A2-A587-9A539401EC0A}">
      <dsp:nvSpPr>
        <dsp:cNvPr id="0" name=""/>
        <dsp:cNvSpPr/>
      </dsp:nvSpPr>
      <dsp:spPr>
        <a:xfrm>
          <a:off x="1330965" y="3542999"/>
          <a:ext cx="103348" cy="158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034"/>
              </a:lnTo>
              <a:lnTo>
                <a:pt x="103348" y="15830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D8E19F-7961-4BEC-99B5-29BAEA637788}">
      <dsp:nvSpPr>
        <dsp:cNvPr id="0" name=""/>
        <dsp:cNvSpPr/>
      </dsp:nvSpPr>
      <dsp:spPr>
        <a:xfrm>
          <a:off x="1434314" y="4867662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Committee review: </a:t>
          </a:r>
          <a:r>
            <a:rPr lang="en-US" sz="900" kern="1200" dirty="0" err="1">
              <a:solidFill>
                <a:schemeClr val="accent3"/>
              </a:solidFill>
              <a:cs typeface="Arial"/>
            </a:rPr>
            <a:t>iSER</a:t>
          </a:r>
          <a:endParaRPr lang="en-US" sz="900" kern="1200" dirty="0">
            <a:solidFill>
              <a:schemeClr val="accent3"/>
            </a:solidFill>
            <a:cs typeface="Arial"/>
          </a:endParaRPr>
        </a:p>
      </dsp:txBody>
      <dsp:txXfrm>
        <a:off x="1449449" y="4882797"/>
        <a:ext cx="796518" cy="486472"/>
      </dsp:txXfrm>
    </dsp:sp>
    <dsp:sp modelId="{73AD26B3-F102-4DEF-87E3-02CE38BAC96C}">
      <dsp:nvSpPr>
        <dsp:cNvPr id="0" name=""/>
        <dsp:cNvSpPr/>
      </dsp:nvSpPr>
      <dsp:spPr>
        <a:xfrm>
          <a:off x="1330965" y="3542999"/>
          <a:ext cx="103348" cy="2209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521"/>
              </a:lnTo>
              <a:lnTo>
                <a:pt x="103348" y="22095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2B878-1011-4465-AF25-9E69AB07390C}">
      <dsp:nvSpPr>
        <dsp:cNvPr id="0" name=""/>
        <dsp:cNvSpPr/>
      </dsp:nvSpPr>
      <dsp:spPr>
        <a:xfrm>
          <a:off x="1434314" y="5481464"/>
          <a:ext cx="839708" cy="54211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Possible invitation to </a:t>
          </a:r>
          <a:r>
            <a:rPr lang="en-US" sz="900" kern="1200" dirty="0">
              <a:solidFill>
                <a:schemeClr val="accent3"/>
              </a:solidFill>
              <a:cs typeface="Arial"/>
            </a:rPr>
            <a:t>apply</a:t>
          </a:r>
          <a:r>
            <a:rPr lang="en-US" sz="900" kern="1200" dirty="0">
              <a:cs typeface="Arial"/>
            </a:rPr>
            <a:t> for a visit</a:t>
          </a:r>
        </a:p>
      </dsp:txBody>
      <dsp:txXfrm>
        <a:off x="1450192" y="5497342"/>
        <a:ext cx="807952" cy="510358"/>
      </dsp:txXfrm>
    </dsp:sp>
    <dsp:sp modelId="{B2FA4008-D149-4313-BA17-15A157407CA5}">
      <dsp:nvSpPr>
        <dsp:cNvPr id="0" name=""/>
        <dsp:cNvSpPr/>
      </dsp:nvSpPr>
      <dsp:spPr>
        <a:xfrm>
          <a:off x="2455221" y="3026256"/>
          <a:ext cx="1033485" cy="516742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cs typeface="Arial"/>
            </a:rPr>
            <a:t>Year 3*</a:t>
          </a:r>
        </a:p>
      </dsp:txBody>
      <dsp:txXfrm>
        <a:off x="2470356" y="3041391"/>
        <a:ext cx="1003215" cy="486472"/>
      </dsp:txXfrm>
    </dsp:sp>
    <dsp:sp modelId="{14B35B70-5A5F-46D5-89EA-5B9767FC04DC}">
      <dsp:nvSpPr>
        <dsp:cNvPr id="0" name=""/>
        <dsp:cNvSpPr/>
      </dsp:nvSpPr>
      <dsp:spPr>
        <a:xfrm>
          <a:off x="2558569" y="3542999"/>
          <a:ext cx="103348" cy="355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430"/>
              </a:lnTo>
              <a:lnTo>
                <a:pt x="103348" y="3554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506A3-423E-4A7A-B94E-F9623A998D46}">
      <dsp:nvSpPr>
        <dsp:cNvPr id="0" name=""/>
        <dsp:cNvSpPr/>
      </dsp:nvSpPr>
      <dsp:spPr>
        <a:xfrm>
          <a:off x="2661918" y="3640058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 Onsite mentor visit, if necessary</a:t>
          </a:r>
        </a:p>
      </dsp:txBody>
      <dsp:txXfrm>
        <a:off x="2677053" y="3655193"/>
        <a:ext cx="796518" cy="486472"/>
      </dsp:txXfrm>
    </dsp:sp>
    <dsp:sp modelId="{CC3C550E-58CE-467B-8E74-05BE82A379E7}">
      <dsp:nvSpPr>
        <dsp:cNvPr id="0" name=""/>
        <dsp:cNvSpPr/>
      </dsp:nvSpPr>
      <dsp:spPr>
        <a:xfrm>
          <a:off x="2558569" y="3542999"/>
          <a:ext cx="103348" cy="96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232"/>
              </a:lnTo>
              <a:lnTo>
                <a:pt x="103348" y="969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E6AEA-A768-42C5-B3FE-E1999A2D7964}">
      <dsp:nvSpPr>
        <dsp:cNvPr id="0" name=""/>
        <dsp:cNvSpPr/>
      </dsp:nvSpPr>
      <dsp:spPr>
        <a:xfrm>
          <a:off x="2661918" y="4253860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Committee review: </a:t>
          </a:r>
          <a:r>
            <a:rPr lang="en-US" sz="900" kern="1200" dirty="0">
              <a:solidFill>
                <a:schemeClr val="accent3"/>
              </a:solidFill>
              <a:cs typeface="Arial"/>
            </a:rPr>
            <a:t>1st progress report</a:t>
          </a:r>
        </a:p>
      </dsp:txBody>
      <dsp:txXfrm>
        <a:off x="2677053" y="4268995"/>
        <a:ext cx="796518" cy="486472"/>
      </dsp:txXfrm>
    </dsp:sp>
    <dsp:sp modelId="{C383B520-9A7E-4CDD-A1CE-84C8E118CB4F}">
      <dsp:nvSpPr>
        <dsp:cNvPr id="0" name=""/>
        <dsp:cNvSpPr/>
      </dsp:nvSpPr>
      <dsp:spPr>
        <a:xfrm>
          <a:off x="2558569" y="3542999"/>
          <a:ext cx="103348" cy="158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034"/>
              </a:lnTo>
              <a:lnTo>
                <a:pt x="103348" y="15830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1D8CBB-A533-4C81-9979-E1B801D3AB19}">
      <dsp:nvSpPr>
        <dsp:cNvPr id="0" name=""/>
        <dsp:cNvSpPr/>
      </dsp:nvSpPr>
      <dsp:spPr>
        <a:xfrm>
          <a:off x="2661918" y="4867662"/>
          <a:ext cx="826788" cy="516742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Possible invitation to </a:t>
          </a:r>
          <a:r>
            <a:rPr lang="en-US" sz="900" kern="1200" dirty="0">
              <a:solidFill>
                <a:schemeClr val="accent3"/>
              </a:solidFill>
              <a:cs typeface="Arial"/>
            </a:rPr>
            <a:t>apply</a:t>
          </a:r>
          <a:r>
            <a:rPr lang="en-US" sz="900" kern="1200" dirty="0">
              <a:cs typeface="Arial"/>
            </a:rPr>
            <a:t> for a visit</a:t>
          </a:r>
        </a:p>
      </dsp:txBody>
      <dsp:txXfrm>
        <a:off x="2677053" y="4882797"/>
        <a:ext cx="796518" cy="486472"/>
      </dsp:txXfrm>
    </dsp:sp>
    <dsp:sp modelId="{DD1F1E1B-61A7-4EE2-A9C9-C1B57D361D79}">
      <dsp:nvSpPr>
        <dsp:cNvPr id="0" name=""/>
        <dsp:cNvSpPr/>
      </dsp:nvSpPr>
      <dsp:spPr>
        <a:xfrm>
          <a:off x="3682824" y="3026256"/>
          <a:ext cx="1033485" cy="516742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cs typeface="Arial"/>
            </a:rPr>
            <a:t>Year 4*</a:t>
          </a:r>
        </a:p>
      </dsp:txBody>
      <dsp:txXfrm>
        <a:off x="3697959" y="3041391"/>
        <a:ext cx="1003215" cy="486472"/>
      </dsp:txXfrm>
    </dsp:sp>
    <dsp:sp modelId="{CECA7CB3-A577-4AD8-8752-C39876D61AD4}">
      <dsp:nvSpPr>
        <dsp:cNvPr id="0" name=""/>
        <dsp:cNvSpPr/>
      </dsp:nvSpPr>
      <dsp:spPr>
        <a:xfrm>
          <a:off x="3786173" y="3542999"/>
          <a:ext cx="103348" cy="355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430"/>
              </a:lnTo>
              <a:lnTo>
                <a:pt x="103348" y="3554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A798B8-B191-4EB7-8460-14BCC94ADF70}">
      <dsp:nvSpPr>
        <dsp:cNvPr id="0" name=""/>
        <dsp:cNvSpPr/>
      </dsp:nvSpPr>
      <dsp:spPr>
        <a:xfrm>
          <a:off x="3889522" y="3640058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 Onsite mentor visit, if necessary</a:t>
          </a:r>
        </a:p>
      </dsp:txBody>
      <dsp:txXfrm>
        <a:off x="3904657" y="3655193"/>
        <a:ext cx="796518" cy="486472"/>
      </dsp:txXfrm>
    </dsp:sp>
    <dsp:sp modelId="{F6B512A1-D96C-4F46-B4D6-1ED8F47665F1}">
      <dsp:nvSpPr>
        <dsp:cNvPr id="0" name=""/>
        <dsp:cNvSpPr/>
      </dsp:nvSpPr>
      <dsp:spPr>
        <a:xfrm>
          <a:off x="3786173" y="3542999"/>
          <a:ext cx="103348" cy="96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232"/>
              </a:lnTo>
              <a:lnTo>
                <a:pt x="103348" y="969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514A46-4829-4BD4-AC60-2E44A9CA6317}">
      <dsp:nvSpPr>
        <dsp:cNvPr id="0" name=""/>
        <dsp:cNvSpPr/>
      </dsp:nvSpPr>
      <dsp:spPr>
        <a:xfrm>
          <a:off x="3889522" y="4253860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Committee review: </a:t>
          </a:r>
          <a:r>
            <a:rPr lang="en-US" sz="900" kern="1200" dirty="0">
              <a:solidFill>
                <a:schemeClr val="accent3"/>
              </a:solidFill>
              <a:cs typeface="Arial"/>
            </a:rPr>
            <a:t>2nd    progress report</a:t>
          </a:r>
        </a:p>
      </dsp:txBody>
      <dsp:txXfrm>
        <a:off x="3904657" y="4268995"/>
        <a:ext cx="796518" cy="486472"/>
      </dsp:txXfrm>
    </dsp:sp>
    <dsp:sp modelId="{52E62C6E-0FC7-4565-8E6A-5AFCB72FB9D1}">
      <dsp:nvSpPr>
        <dsp:cNvPr id="0" name=""/>
        <dsp:cNvSpPr/>
      </dsp:nvSpPr>
      <dsp:spPr>
        <a:xfrm>
          <a:off x="3786173" y="3542999"/>
          <a:ext cx="103348" cy="158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034"/>
              </a:lnTo>
              <a:lnTo>
                <a:pt x="103348" y="15830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CB7B5-BD65-4865-ADB3-4BAC6C2CE3AF}">
      <dsp:nvSpPr>
        <dsp:cNvPr id="0" name=""/>
        <dsp:cNvSpPr/>
      </dsp:nvSpPr>
      <dsp:spPr>
        <a:xfrm>
          <a:off x="3889522" y="4867662"/>
          <a:ext cx="826788" cy="516742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Possible invitation to </a:t>
          </a:r>
          <a:r>
            <a:rPr lang="en-US" sz="900" kern="1200" dirty="0">
              <a:solidFill>
                <a:schemeClr val="accent3"/>
              </a:solidFill>
              <a:cs typeface="Arial"/>
            </a:rPr>
            <a:t>apply</a:t>
          </a:r>
          <a:r>
            <a:rPr lang="en-US" sz="900" kern="1200" dirty="0">
              <a:cs typeface="Arial"/>
            </a:rPr>
            <a:t> for a visit</a:t>
          </a:r>
        </a:p>
      </dsp:txBody>
      <dsp:txXfrm>
        <a:off x="3904657" y="4882797"/>
        <a:ext cx="796518" cy="486472"/>
      </dsp:txXfrm>
    </dsp:sp>
    <dsp:sp modelId="{AA177315-2004-467E-A8E8-5F3DBCC0E8F5}">
      <dsp:nvSpPr>
        <dsp:cNvPr id="0" name=""/>
        <dsp:cNvSpPr/>
      </dsp:nvSpPr>
      <dsp:spPr>
        <a:xfrm>
          <a:off x="4910428" y="3026256"/>
          <a:ext cx="1033485" cy="516742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accent2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cs typeface="Arial"/>
            </a:rPr>
            <a:t>Year 5*</a:t>
          </a:r>
        </a:p>
      </dsp:txBody>
      <dsp:txXfrm>
        <a:off x="4925563" y="3041391"/>
        <a:ext cx="1003215" cy="486472"/>
      </dsp:txXfrm>
    </dsp:sp>
    <dsp:sp modelId="{8AA9D2F6-C301-4FD3-A5E3-96606C18E297}">
      <dsp:nvSpPr>
        <dsp:cNvPr id="0" name=""/>
        <dsp:cNvSpPr/>
      </dsp:nvSpPr>
      <dsp:spPr>
        <a:xfrm>
          <a:off x="5013777" y="3542999"/>
          <a:ext cx="103348" cy="355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430"/>
              </a:lnTo>
              <a:lnTo>
                <a:pt x="103348" y="3554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77D88-9255-4E0B-BEFF-7455E7638635}">
      <dsp:nvSpPr>
        <dsp:cNvPr id="0" name=""/>
        <dsp:cNvSpPr/>
      </dsp:nvSpPr>
      <dsp:spPr>
        <a:xfrm>
          <a:off x="5117125" y="3640058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 Onsite mentor visit, if necessary</a:t>
          </a:r>
        </a:p>
      </dsp:txBody>
      <dsp:txXfrm>
        <a:off x="5132260" y="3655193"/>
        <a:ext cx="796518" cy="486472"/>
      </dsp:txXfrm>
    </dsp:sp>
    <dsp:sp modelId="{FBBD40A8-C21B-4115-8A49-65849AE1C106}">
      <dsp:nvSpPr>
        <dsp:cNvPr id="0" name=""/>
        <dsp:cNvSpPr/>
      </dsp:nvSpPr>
      <dsp:spPr>
        <a:xfrm>
          <a:off x="5013777" y="3542999"/>
          <a:ext cx="103348" cy="96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232"/>
              </a:lnTo>
              <a:lnTo>
                <a:pt x="103348" y="969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A9E423-CAB6-4C28-82E0-8F28B180FB01}">
      <dsp:nvSpPr>
        <dsp:cNvPr id="0" name=""/>
        <dsp:cNvSpPr/>
      </dsp:nvSpPr>
      <dsp:spPr>
        <a:xfrm>
          <a:off x="5117125" y="4253860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Committee review: </a:t>
          </a:r>
          <a:r>
            <a:rPr lang="en-US" sz="900" kern="1200" dirty="0">
              <a:solidFill>
                <a:schemeClr val="accent3"/>
              </a:solidFill>
              <a:cs typeface="Arial"/>
            </a:rPr>
            <a:t>3rd progress report</a:t>
          </a:r>
        </a:p>
      </dsp:txBody>
      <dsp:txXfrm>
        <a:off x="5132260" y="4268995"/>
        <a:ext cx="796518" cy="486472"/>
      </dsp:txXfrm>
    </dsp:sp>
    <dsp:sp modelId="{AED8598A-E160-4118-A2E5-0554444E3F5B}">
      <dsp:nvSpPr>
        <dsp:cNvPr id="0" name=""/>
        <dsp:cNvSpPr/>
      </dsp:nvSpPr>
      <dsp:spPr>
        <a:xfrm>
          <a:off x="5013777" y="3542999"/>
          <a:ext cx="103348" cy="158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034"/>
              </a:lnTo>
              <a:lnTo>
                <a:pt x="103348" y="15830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8C8669-441A-47E5-B97F-5CF2E6DD4CC1}">
      <dsp:nvSpPr>
        <dsp:cNvPr id="0" name=""/>
        <dsp:cNvSpPr/>
      </dsp:nvSpPr>
      <dsp:spPr>
        <a:xfrm>
          <a:off x="5117125" y="4867662"/>
          <a:ext cx="826788" cy="516742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Invited to </a:t>
          </a:r>
          <a:r>
            <a:rPr lang="en-US" sz="900" kern="1200" dirty="0">
              <a:solidFill>
                <a:schemeClr val="accent3"/>
              </a:solidFill>
              <a:cs typeface="Arial"/>
            </a:rPr>
            <a:t>apply</a:t>
          </a:r>
          <a:r>
            <a:rPr lang="en-US" sz="900" kern="1200" dirty="0">
              <a:cs typeface="Arial"/>
            </a:rPr>
            <a:t> for a visit or asked to </a:t>
          </a:r>
          <a:r>
            <a:rPr lang="en-US" sz="900" kern="1200" dirty="0">
              <a:solidFill>
                <a:schemeClr val="tx1"/>
              </a:solidFill>
              <a:cs typeface="Arial"/>
            </a:rPr>
            <a:t>withdraw</a:t>
          </a:r>
        </a:p>
      </dsp:txBody>
      <dsp:txXfrm>
        <a:off x="5132260" y="4882797"/>
        <a:ext cx="796518" cy="486472"/>
      </dsp:txXfrm>
    </dsp:sp>
    <dsp:sp modelId="{873C0375-1EB4-4679-B4DC-99CD643EF166}">
      <dsp:nvSpPr>
        <dsp:cNvPr id="0" name=""/>
        <dsp:cNvSpPr/>
      </dsp:nvSpPr>
      <dsp:spPr>
        <a:xfrm>
          <a:off x="6138032" y="3026256"/>
          <a:ext cx="1033485" cy="516742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n>
                <a:noFill/>
              </a:ln>
              <a:solidFill>
                <a:schemeClr val="bg1"/>
              </a:solidFill>
              <a:cs typeface="Arial"/>
            </a:rPr>
            <a:t>Year 6*</a:t>
          </a:r>
        </a:p>
      </dsp:txBody>
      <dsp:txXfrm>
        <a:off x="6153167" y="3041391"/>
        <a:ext cx="1003215" cy="486472"/>
      </dsp:txXfrm>
    </dsp:sp>
    <dsp:sp modelId="{5AAA971B-4327-406A-9863-D4BC01A62AE8}">
      <dsp:nvSpPr>
        <dsp:cNvPr id="0" name=""/>
        <dsp:cNvSpPr/>
      </dsp:nvSpPr>
      <dsp:spPr>
        <a:xfrm>
          <a:off x="6241381" y="3542999"/>
          <a:ext cx="103348" cy="355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430"/>
              </a:lnTo>
              <a:lnTo>
                <a:pt x="103348" y="3554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0BA7CE-C48F-45F5-B0ED-EA26070EAFC5}">
      <dsp:nvSpPr>
        <dsp:cNvPr id="0" name=""/>
        <dsp:cNvSpPr/>
      </dsp:nvSpPr>
      <dsp:spPr>
        <a:xfrm>
          <a:off x="6344729" y="3640058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PRT appointed and visit dates confirmed</a:t>
          </a:r>
        </a:p>
      </dsp:txBody>
      <dsp:txXfrm>
        <a:off x="6359864" y="3655193"/>
        <a:ext cx="796518" cy="486472"/>
      </dsp:txXfrm>
    </dsp:sp>
    <dsp:sp modelId="{2525C30F-1394-4A8E-802A-419E5263CDD8}">
      <dsp:nvSpPr>
        <dsp:cNvPr id="0" name=""/>
        <dsp:cNvSpPr/>
      </dsp:nvSpPr>
      <dsp:spPr>
        <a:xfrm>
          <a:off x="6241381" y="3542999"/>
          <a:ext cx="103348" cy="96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232"/>
              </a:lnTo>
              <a:lnTo>
                <a:pt x="103348" y="969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4AD1C8-2A50-4931-857E-52E883C0C8E7}">
      <dsp:nvSpPr>
        <dsp:cNvPr id="0" name=""/>
        <dsp:cNvSpPr/>
      </dsp:nvSpPr>
      <dsp:spPr>
        <a:xfrm>
          <a:off x="6344729" y="4253860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PRT Chair optional pre-visit</a:t>
          </a:r>
        </a:p>
      </dsp:txBody>
      <dsp:txXfrm>
        <a:off x="6359864" y="4268995"/>
        <a:ext cx="796518" cy="486472"/>
      </dsp:txXfrm>
    </dsp:sp>
    <dsp:sp modelId="{E61C38AF-669A-4BB8-9B60-AA04B71A040F}">
      <dsp:nvSpPr>
        <dsp:cNvPr id="0" name=""/>
        <dsp:cNvSpPr/>
      </dsp:nvSpPr>
      <dsp:spPr>
        <a:xfrm>
          <a:off x="6241381" y="3542999"/>
          <a:ext cx="103348" cy="1583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3034"/>
              </a:lnTo>
              <a:lnTo>
                <a:pt x="103348" y="15830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09B16B-7EE8-447A-91EA-D24159831044}">
      <dsp:nvSpPr>
        <dsp:cNvPr id="0" name=""/>
        <dsp:cNvSpPr/>
      </dsp:nvSpPr>
      <dsp:spPr>
        <a:xfrm>
          <a:off x="6344729" y="4867662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Finalize </a:t>
          </a:r>
          <a:r>
            <a:rPr lang="en-US" sz="900" kern="1200" dirty="0">
              <a:solidFill>
                <a:schemeClr val="tx1"/>
              </a:solidFill>
              <a:cs typeface="Arial"/>
            </a:rPr>
            <a:t>SER</a:t>
          </a:r>
        </a:p>
      </dsp:txBody>
      <dsp:txXfrm>
        <a:off x="6359864" y="4882797"/>
        <a:ext cx="796518" cy="486472"/>
      </dsp:txXfrm>
    </dsp:sp>
    <dsp:sp modelId="{9ED7EB2A-6741-4484-9D80-CA42E79CA96E}">
      <dsp:nvSpPr>
        <dsp:cNvPr id="0" name=""/>
        <dsp:cNvSpPr/>
      </dsp:nvSpPr>
      <dsp:spPr>
        <a:xfrm>
          <a:off x="7365636" y="3026256"/>
          <a:ext cx="1033485" cy="516742"/>
        </a:xfrm>
        <a:prstGeom prst="roundRect">
          <a:avLst>
            <a:gd name="adj" fmla="val 10000"/>
          </a:avLst>
        </a:prstGeom>
        <a:solidFill>
          <a:schemeClr val="accent5"/>
        </a:solidFill>
        <a:ln w="12700" cap="flat" cmpd="sng" algn="ctr">
          <a:solidFill>
            <a:schemeClr val="accent5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n>
                <a:noFill/>
              </a:ln>
              <a:solidFill>
                <a:schemeClr val="bg1"/>
              </a:solidFill>
              <a:cs typeface="Arial"/>
            </a:rPr>
            <a:t>Year 7*</a:t>
          </a:r>
        </a:p>
      </dsp:txBody>
      <dsp:txXfrm>
        <a:off x="7380771" y="3041391"/>
        <a:ext cx="1003215" cy="486472"/>
      </dsp:txXfrm>
    </dsp:sp>
    <dsp:sp modelId="{E905AE07-8F47-49AE-9A30-6CFC3E7F3874}">
      <dsp:nvSpPr>
        <dsp:cNvPr id="0" name=""/>
        <dsp:cNvSpPr/>
      </dsp:nvSpPr>
      <dsp:spPr>
        <a:xfrm>
          <a:off x="7468984" y="3542999"/>
          <a:ext cx="103348" cy="355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430"/>
              </a:lnTo>
              <a:lnTo>
                <a:pt x="103348" y="3554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3403A4-2714-480C-BABF-5BD0C689116C}">
      <dsp:nvSpPr>
        <dsp:cNvPr id="0" name=""/>
        <dsp:cNvSpPr/>
      </dsp:nvSpPr>
      <dsp:spPr>
        <a:xfrm>
          <a:off x="7572333" y="3640058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accent3"/>
              </a:solidFill>
              <a:cs typeface="Arial"/>
            </a:rPr>
            <a:t>SER</a:t>
          </a:r>
          <a:r>
            <a:rPr lang="en-US" sz="900" kern="1200" dirty="0">
              <a:cs typeface="Arial"/>
            </a:rPr>
            <a:t> submitted</a:t>
          </a:r>
        </a:p>
      </dsp:txBody>
      <dsp:txXfrm>
        <a:off x="7587468" y="3655193"/>
        <a:ext cx="796518" cy="486472"/>
      </dsp:txXfrm>
    </dsp:sp>
    <dsp:sp modelId="{4BB9EA68-F99C-47BC-B61D-5D9D9E506D21}">
      <dsp:nvSpPr>
        <dsp:cNvPr id="0" name=""/>
        <dsp:cNvSpPr/>
      </dsp:nvSpPr>
      <dsp:spPr>
        <a:xfrm>
          <a:off x="7468984" y="3542999"/>
          <a:ext cx="103348" cy="9692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9232"/>
              </a:lnTo>
              <a:lnTo>
                <a:pt x="103348" y="9692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D9D53-0A3E-4949-A374-FCE91BE51105}">
      <dsp:nvSpPr>
        <dsp:cNvPr id="0" name=""/>
        <dsp:cNvSpPr/>
      </dsp:nvSpPr>
      <dsp:spPr>
        <a:xfrm>
          <a:off x="7572333" y="4253860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PRT sends pre-visit letter (PVL)</a:t>
          </a:r>
        </a:p>
      </dsp:txBody>
      <dsp:txXfrm>
        <a:off x="7587468" y="4268995"/>
        <a:ext cx="796518" cy="486472"/>
      </dsp:txXfrm>
    </dsp:sp>
    <dsp:sp modelId="{C93296E9-EBB8-4C78-87A2-F99A91ED8781}">
      <dsp:nvSpPr>
        <dsp:cNvPr id="0" name=""/>
        <dsp:cNvSpPr/>
      </dsp:nvSpPr>
      <dsp:spPr>
        <a:xfrm>
          <a:off x="7468984" y="3542999"/>
          <a:ext cx="103348" cy="1518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781"/>
              </a:lnTo>
              <a:lnTo>
                <a:pt x="103348" y="15187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5CB6B-36EA-420D-95CC-5781934BEA66}">
      <dsp:nvSpPr>
        <dsp:cNvPr id="0" name=""/>
        <dsp:cNvSpPr/>
      </dsp:nvSpPr>
      <dsp:spPr>
        <a:xfrm>
          <a:off x="7572333" y="4867662"/>
          <a:ext cx="841497" cy="38823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School </a:t>
          </a:r>
          <a:r>
            <a:rPr lang="en-US" sz="900" kern="1200" dirty="0">
              <a:solidFill>
                <a:schemeClr val="accent3"/>
              </a:solidFill>
              <a:cs typeface="Arial"/>
            </a:rPr>
            <a:t>responds to PVL</a:t>
          </a:r>
        </a:p>
      </dsp:txBody>
      <dsp:txXfrm>
        <a:off x="7583704" y="4879033"/>
        <a:ext cx="818755" cy="365494"/>
      </dsp:txXfrm>
    </dsp:sp>
    <dsp:sp modelId="{B68057CC-7A97-40CC-BE22-38F7D4BF2F9E}">
      <dsp:nvSpPr>
        <dsp:cNvPr id="0" name=""/>
        <dsp:cNvSpPr/>
      </dsp:nvSpPr>
      <dsp:spPr>
        <a:xfrm>
          <a:off x="7468984" y="3542999"/>
          <a:ext cx="103348" cy="2068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8329"/>
              </a:lnTo>
              <a:lnTo>
                <a:pt x="103348" y="20683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CA1148-F7A6-43B8-A80F-107394B05CD6}">
      <dsp:nvSpPr>
        <dsp:cNvPr id="0" name=""/>
        <dsp:cNvSpPr/>
      </dsp:nvSpPr>
      <dsp:spPr>
        <a:xfrm>
          <a:off x="7572333" y="5352958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Visit conducted</a:t>
          </a:r>
        </a:p>
      </dsp:txBody>
      <dsp:txXfrm>
        <a:off x="7587468" y="5368093"/>
        <a:ext cx="796518" cy="486472"/>
      </dsp:txXfrm>
    </dsp:sp>
    <dsp:sp modelId="{D5B5C4C3-6733-4261-A985-F50BF046FDFB}">
      <dsp:nvSpPr>
        <dsp:cNvPr id="0" name=""/>
        <dsp:cNvSpPr/>
      </dsp:nvSpPr>
      <dsp:spPr>
        <a:xfrm>
          <a:off x="7468984" y="3542999"/>
          <a:ext cx="103348" cy="2682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2131"/>
              </a:lnTo>
              <a:lnTo>
                <a:pt x="103348" y="268213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2D203-AA4D-406F-92C5-AAE17AA4E15C}">
      <dsp:nvSpPr>
        <dsp:cNvPr id="0" name=""/>
        <dsp:cNvSpPr/>
      </dsp:nvSpPr>
      <dsp:spPr>
        <a:xfrm>
          <a:off x="7572333" y="5966760"/>
          <a:ext cx="826788" cy="5167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1430" rIns="17145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cs typeface="Arial"/>
            </a:rPr>
            <a:t>IAC review of PRT report and Board ratification</a:t>
          </a:r>
        </a:p>
      </dsp:txBody>
      <dsp:txXfrm>
        <a:off x="7587468" y="5981895"/>
        <a:ext cx="796518" cy="486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9AF10-9C42-4D68-BB6A-224920C78B00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3A4C9-045F-4558-8B4A-D1F551A1B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7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200" dirty="0">
                <a:latin typeface="Arial" pitchFamily="34" charset="0"/>
                <a:cs typeface="Arial" pitchFamily="34" charset="0"/>
              </a:rPr>
              <a:t>Orange = school submission to AACSB </a:t>
            </a:r>
          </a:p>
          <a:p>
            <a:pPr lvl="0"/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200" dirty="0">
                <a:latin typeface="Arial" pitchFamily="34" charset="0"/>
                <a:cs typeface="Arial" pitchFamily="34" charset="0"/>
              </a:rPr>
              <a:t>Establish eligibility and early stage readiness</a:t>
            </a:r>
          </a:p>
          <a:p>
            <a:pPr lvl="0"/>
            <a:r>
              <a:rPr lang="en-US" sz="1200" dirty="0">
                <a:latin typeface="Arial" pitchFamily="34" charset="0"/>
                <a:cs typeface="Arial" pitchFamily="34" charset="0"/>
              </a:rPr>
              <a:t>School develops iSER with guidance from mentor</a:t>
            </a:r>
          </a:p>
          <a:p>
            <a:pPr lvl="0"/>
            <a:r>
              <a:rPr lang="en-US" sz="1200" dirty="0">
                <a:latin typeface="Arial" pitchFamily="34" charset="0"/>
                <a:cs typeface="Arial" pitchFamily="34" charset="0"/>
              </a:rPr>
              <a:t>Feedback provided by IAC and mentor</a:t>
            </a:r>
          </a:p>
          <a:p>
            <a:pPr lvl="0"/>
            <a:r>
              <a:rPr lang="en-US" sz="1200" dirty="0">
                <a:latin typeface="Arial" pitchFamily="34" charset="0"/>
                <a:cs typeface="Arial" pitchFamily="34" charset="0"/>
              </a:rPr>
              <a:t>The iSER is generally developed within one year, although a maximum of two years is allowed </a:t>
            </a:r>
          </a:p>
          <a:p>
            <a:pPr lvl="0"/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200" dirty="0">
                <a:latin typeface="Arial" pitchFamily="34" charset="0"/>
                <a:cs typeface="Arial" pitchFamily="34" charset="0"/>
              </a:rPr>
              <a:t>School documents readiness for initial accreditation</a:t>
            </a:r>
          </a:p>
          <a:p>
            <a:pPr lvl="0"/>
            <a:r>
              <a:rPr lang="en-US" sz="1200" dirty="0">
                <a:latin typeface="Arial" pitchFamily="34" charset="0"/>
                <a:cs typeface="Arial" pitchFamily="34" charset="0"/>
              </a:rPr>
              <a:t>Feedback from IAC and mentor</a:t>
            </a:r>
          </a:p>
          <a:p>
            <a:pPr lvl="0"/>
            <a:r>
              <a:rPr lang="en-US" sz="1200" dirty="0">
                <a:latin typeface="Arial" pitchFamily="34" charset="0"/>
                <a:cs typeface="Arial" pitchFamily="34" charset="0"/>
              </a:rPr>
              <a:t>The iSER implementation period lasts a maximum of three years; the IAC decides when the school is ready to progress to the visit stage</a:t>
            </a:r>
          </a:p>
          <a:p>
            <a:pPr lvl="0"/>
            <a:r>
              <a:rPr lang="en-US" sz="1200" dirty="0">
                <a:latin typeface="Arial" pitchFamily="34" charset="0"/>
                <a:cs typeface="Arial" pitchFamily="34" charset="0"/>
              </a:rPr>
              <a:t>Two years allowed for final self-evaluation report and review</a:t>
            </a:r>
          </a:p>
          <a:p>
            <a:pPr lvl="0"/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Visit typically occurs four to six months following submission of final SER</a:t>
            </a:r>
          </a:p>
          <a:p>
            <a:pPr lvl="0"/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PRT conducts visit and submits report with recommendation</a:t>
            </a:r>
          </a:p>
          <a:p>
            <a:pPr lvl="0"/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IAC reviews PRT report and recommendation</a:t>
            </a:r>
          </a:p>
          <a:p>
            <a:pPr lvl="0"/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Board of Directors reviews accredit, extend or revoke recommendations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C80BA0-CA8F-4C4F-A1DA-93686E7044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379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0"/>
            <a:ext cx="73152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364"/>
            <a:ext cx="4114800" cy="2664891"/>
          </a:xfrm>
        </p:spPr>
        <p:txBody>
          <a:bodyPr anchor="b">
            <a:normAutofit/>
          </a:bodyPr>
          <a:lstStyle>
            <a:lvl1pPr algn="l">
              <a:defRPr sz="22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3957852"/>
            <a:ext cx="4947313" cy="1299949"/>
          </a:xfrm>
        </p:spPr>
        <p:txBody>
          <a:bodyPr>
            <a:normAutofit/>
          </a:bodyPr>
          <a:lstStyle>
            <a:lvl1pPr marL="0" indent="0" algn="l">
              <a:buNone/>
              <a:defRPr sz="1050" b="1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535254"/>
            <a:ext cx="1609344" cy="86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88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>
              <a:solidFill>
                <a:srgbClr val="006E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35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>
              <a:solidFill>
                <a:srgbClr val="006E6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9"/>
            <a:ext cx="8229600" cy="1131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50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25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>
              <a:solidFill>
                <a:srgbClr val="006E6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9"/>
            <a:ext cx="8229600" cy="1131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50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40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>
              <a:solidFill>
                <a:srgbClr val="006E6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9"/>
            <a:ext cx="8229600" cy="1131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50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800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>
              <a:solidFill>
                <a:srgbClr val="006E6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9"/>
            <a:ext cx="8229600" cy="1131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50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157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AC-PowerPoint-0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77200" cy="1143000"/>
          </a:xfrm>
        </p:spPr>
        <p:txBody>
          <a:bodyPr/>
          <a:lstStyle>
            <a:lvl1pPr algn="l">
              <a:defRPr b="1">
                <a:solidFill>
                  <a:schemeClr val="tx2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67200"/>
          </a:xfrm>
        </p:spPr>
        <p:txBody>
          <a:bodyPr/>
          <a:lstStyle>
            <a:lvl1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019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95D14-0E5B-466E-A5A7-E5C6AD02E68E}" type="slidenum">
              <a:rPr lang="en-US" altLang="en-US" smtClean="0">
                <a:solidFill>
                  <a:srgbClr val="006E61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6E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8097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0"/>
            <a:ext cx="73152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4114800" cy="2664891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57850"/>
            <a:ext cx="4947313" cy="1299949"/>
          </a:xfrm>
        </p:spPr>
        <p:txBody>
          <a:bodyPr>
            <a:normAutofit/>
          </a:bodyPr>
          <a:lstStyle>
            <a:lvl1pPr marL="0" indent="0" algn="l">
              <a:buNone/>
              <a:defRPr sz="14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535252"/>
            <a:ext cx="1609344" cy="86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55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0"/>
            <a:ext cx="73152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4114800" cy="2664891"/>
          </a:xfrm>
        </p:spPr>
        <p:txBody>
          <a:bodyPr anchor="b">
            <a:normAutofit/>
          </a:bodyPr>
          <a:lstStyle>
            <a:lvl1pPr algn="l"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57850"/>
            <a:ext cx="4947313" cy="1299949"/>
          </a:xfrm>
        </p:spPr>
        <p:txBody>
          <a:bodyPr>
            <a:normAutofit/>
          </a:bodyPr>
          <a:lstStyle>
            <a:lvl1pPr marL="0" indent="0" algn="l">
              <a:buNone/>
              <a:defRPr sz="14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535252"/>
            <a:ext cx="1609344" cy="86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144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4114800" cy="266489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57850"/>
            <a:ext cx="4947313" cy="1299949"/>
          </a:xfrm>
        </p:spPr>
        <p:txBody>
          <a:bodyPr>
            <a:normAutofit/>
          </a:bodyPr>
          <a:lstStyle>
            <a:lvl1pPr marL="0" indent="0" algn="l">
              <a:buNone/>
              <a:defRPr sz="1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456" y="451461"/>
            <a:ext cx="1609344" cy="86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882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25625"/>
            <a:ext cx="6858000" cy="4351338"/>
          </a:xfrm>
        </p:spPr>
        <p:txBody>
          <a:bodyPr/>
          <a:lstStyle>
            <a:lvl2pPr>
              <a:spcBef>
                <a:spcPts val="60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7"/>
            <a:ext cx="8229600" cy="1131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48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41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0"/>
            <a:ext cx="73152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364"/>
            <a:ext cx="4114800" cy="2664891"/>
          </a:xfrm>
        </p:spPr>
        <p:txBody>
          <a:bodyPr anchor="b">
            <a:normAutofit/>
          </a:bodyPr>
          <a:lstStyle>
            <a:lvl1pPr algn="l">
              <a:defRPr sz="22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3957852"/>
            <a:ext cx="4947313" cy="1299949"/>
          </a:xfrm>
        </p:spPr>
        <p:txBody>
          <a:bodyPr>
            <a:normAutofit/>
          </a:bodyPr>
          <a:lstStyle>
            <a:lvl1pPr marL="0" indent="0" algn="l">
              <a:buNone/>
              <a:defRPr sz="1050" b="1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535254"/>
            <a:ext cx="1609344" cy="86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288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9"/>
            <a:ext cx="8053388" cy="1852327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637128"/>
            <a:ext cx="8053388" cy="2452523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46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ncep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9"/>
            <a:ext cx="8229600" cy="3298989"/>
          </a:xfrm>
        </p:spPr>
        <p:txBody>
          <a:bodyPr anchor="b">
            <a:normAutofit/>
          </a:bodyPr>
          <a:lstStyle>
            <a:lvl1pPr algn="ctr"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070143"/>
            <a:ext cx="8229600" cy="101950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03385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599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7"/>
            <a:ext cx="8229600" cy="1131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48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3356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7"/>
            <a:ext cx="8229600" cy="11315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48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5188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7"/>
            <a:ext cx="8229600" cy="1131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48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763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9227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7"/>
            <a:ext cx="8229600" cy="1131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48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0352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7"/>
            <a:ext cx="8229600" cy="1131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48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019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7"/>
            <a:ext cx="8229600" cy="1131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48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9186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7"/>
            <a:ext cx="8229600" cy="1131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48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428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364"/>
            <a:ext cx="4114800" cy="2664891"/>
          </a:xfrm>
        </p:spPr>
        <p:txBody>
          <a:bodyPr anchor="b">
            <a:normAutofit/>
          </a:bodyPr>
          <a:lstStyle>
            <a:lvl1pPr algn="l"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1" y="3957852"/>
            <a:ext cx="4947313" cy="1299949"/>
          </a:xfrm>
        </p:spPr>
        <p:txBody>
          <a:bodyPr>
            <a:normAutofit/>
          </a:bodyPr>
          <a:lstStyle>
            <a:lvl1pPr marL="0" indent="0" algn="l">
              <a:buNone/>
              <a:defRPr sz="1050" b="1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456" y="451463"/>
            <a:ext cx="1609344" cy="86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569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AC-PowerPoint-0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077200" cy="1143000"/>
          </a:xfrm>
        </p:spPr>
        <p:txBody>
          <a:bodyPr/>
          <a:lstStyle>
            <a:lvl1pPr algn="l">
              <a:defRPr b="1">
                <a:solidFill>
                  <a:schemeClr val="tx2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67200"/>
          </a:xfrm>
        </p:spPr>
        <p:txBody>
          <a:bodyPr/>
          <a:lstStyle>
            <a:lvl1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019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995D14-0E5B-466E-A5A7-E5C6AD02E68E}" type="slidenum">
              <a:rPr kumimoji="0" lang="en-US" altLang="en-US" sz="800" b="1" i="0" u="none" strike="noStrike" kern="1200" cap="none" spc="0" normalizeH="0" baseline="0" noProof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800" b="1" i="0" u="none" strike="noStrike" kern="1200" cap="none" spc="0" normalizeH="0" baseline="0" noProof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15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25625"/>
            <a:ext cx="6858000" cy="4351338"/>
          </a:xfrm>
        </p:spPr>
        <p:txBody>
          <a:bodyPr/>
          <a:lstStyle>
            <a:lvl2pPr>
              <a:spcBef>
                <a:spcPts val="450"/>
              </a:spcBef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>
              <a:solidFill>
                <a:srgbClr val="006E6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9"/>
            <a:ext cx="8229600" cy="11315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50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3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709741"/>
            <a:ext cx="8053388" cy="1852327"/>
          </a:xfrm>
        </p:spPr>
        <p:txBody>
          <a:bodyPr anchor="b">
            <a:normAutofit/>
          </a:bodyPr>
          <a:lstStyle>
            <a:lvl1pPr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3637130"/>
            <a:ext cx="8053388" cy="245252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51D05-810F-F24D-9D4E-8FDFEBA592E2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14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ncep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41"/>
            <a:ext cx="8229600" cy="3298989"/>
          </a:xfrm>
        </p:spPr>
        <p:txBody>
          <a:bodyPr anchor="b">
            <a:normAutofit/>
          </a:bodyPr>
          <a:lstStyle>
            <a:lvl1pPr algn="ctr"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070143"/>
            <a:ext cx="8229600" cy="101950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65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599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>
              <a:solidFill>
                <a:srgbClr val="006E6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9"/>
            <a:ext cx="8229600" cy="1131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50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365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>
              <a:solidFill>
                <a:srgbClr val="006E6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9"/>
            <a:ext cx="8229600" cy="11315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50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7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>
              <a:solidFill>
                <a:srgbClr val="006E6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89959"/>
            <a:ext cx="8229600" cy="1131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24" y="5941650"/>
            <a:ext cx="1143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26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"/>
            <a:ext cx="8229600" cy="1225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8229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2669" y="6176965"/>
            <a:ext cx="848146" cy="15609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4461" y="6176963"/>
            <a:ext cx="5195080" cy="15609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555659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3943" y="6176965"/>
            <a:ext cx="602857" cy="15609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 b="1">
                <a:solidFill>
                  <a:schemeClr val="tx2"/>
                </a:solidFill>
              </a:defRPr>
            </a:lvl1pPr>
          </a:lstStyle>
          <a:p>
            <a:fld id="{43851D05-810F-F24D-9D4E-8FDFEBA592E2}" type="slidenum">
              <a:rPr lang="en-US" smtClean="0">
                <a:solidFill>
                  <a:srgbClr val="006E61"/>
                </a:solidFill>
              </a:rPr>
              <a:pPr/>
              <a:t>‹#›</a:t>
            </a:fld>
            <a:endParaRPr lang="en-US" dirty="0">
              <a:solidFill>
                <a:srgbClr val="006E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458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45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641" indent="-167879" algn="l" defTabSz="685800" rtl="0" eaLnBrk="1" latinLnBrk="0" hangingPunct="1">
        <a:lnSpc>
          <a:spcPct val="100000"/>
        </a:lnSpc>
        <a:spcBef>
          <a:spcPts val="450"/>
        </a:spcBef>
        <a:buFont typeface="Wingdings" charset="2"/>
        <a:buChar char="§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345281" indent="-167879" algn="l" defTabSz="685800" rtl="0" eaLnBrk="1" latinLnBrk="0" hangingPunct="1">
        <a:lnSpc>
          <a:spcPct val="100000"/>
        </a:lnSpc>
        <a:spcBef>
          <a:spcPts val="675"/>
        </a:spcBef>
        <a:buFont typeface="Wingdings" charset="2"/>
        <a:buChar char="§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9594" indent="-172641" algn="l" defTabSz="685800" rtl="0" eaLnBrk="1" latinLnBrk="0" hangingPunct="1">
        <a:lnSpc>
          <a:spcPct val="100000"/>
        </a:lnSpc>
        <a:spcBef>
          <a:spcPts val="375"/>
        </a:spcBef>
        <a:buFont typeface="Wingdings" charset="2"/>
        <a:buChar char="§"/>
        <a:tabLst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733425" indent="-169069" algn="l" defTabSz="685800" rtl="0" eaLnBrk="1" latinLnBrk="0" hangingPunct="1">
        <a:lnSpc>
          <a:spcPct val="100000"/>
        </a:lnSpc>
        <a:spcBef>
          <a:spcPts val="375"/>
        </a:spcBef>
        <a:buFont typeface="Wingdings" charset="2"/>
        <a:buChar char="§"/>
        <a:tabLst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216" userDrawn="1">
          <p15:clr>
            <a:srgbClr val="F26B43"/>
          </p15:clr>
        </p15:guide>
        <p15:guide id="4" pos="4104" userDrawn="1">
          <p15:clr>
            <a:srgbClr val="F26B43"/>
          </p15:clr>
        </p15:guide>
        <p15:guide id="5" orient="horz" pos="1152" userDrawn="1">
          <p15:clr>
            <a:srgbClr val="F26B43"/>
          </p15:clr>
        </p15:guide>
        <p15:guide id="6" pos="2268" userDrawn="1">
          <p15:clr>
            <a:srgbClr val="F26B43"/>
          </p15:clr>
        </p15:guide>
        <p15:guide id="7" pos="205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5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8229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2668" y="6176963"/>
            <a:ext cx="848146" cy="15609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4460" y="6176963"/>
            <a:ext cx="5195080" cy="15609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555659">
                  <a:tint val="75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3942" y="6176963"/>
            <a:ext cx="602857" cy="15609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 b="1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851D05-810F-F24D-9D4E-8FDFEBA592E2}" type="slidenum">
              <a:rPr kumimoji="0" 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6E6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6E61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78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30188" indent="-223838" algn="l" defTabSz="914400" rtl="0" eaLnBrk="1" latinLnBrk="0" hangingPunct="1">
        <a:lnSpc>
          <a:spcPct val="100000"/>
        </a:lnSpc>
        <a:spcBef>
          <a:spcPts val="600"/>
        </a:spcBef>
        <a:buFont typeface="Wingdings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375" indent="-223838" algn="l" defTabSz="914400" rtl="0" eaLnBrk="1" latinLnBrk="0" hangingPunct="1">
        <a:lnSpc>
          <a:spcPct val="100000"/>
        </a:lnSpc>
        <a:spcBef>
          <a:spcPts val="900"/>
        </a:spcBef>
        <a:buFont typeface="Wingdings" charset="2"/>
        <a:buChar char="§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46125" indent="-230188" algn="l" defTabSz="914400" rtl="0" eaLnBrk="1" latinLnBrk="0" hangingPunct="1">
        <a:lnSpc>
          <a:spcPct val="100000"/>
        </a:lnSpc>
        <a:spcBef>
          <a:spcPts val="500"/>
        </a:spcBef>
        <a:buFont typeface="Wingdings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225425" algn="l" defTabSz="914400" rtl="0" eaLnBrk="1" latinLnBrk="0" hangingPunct="1">
        <a:lnSpc>
          <a:spcPct val="100000"/>
        </a:lnSpc>
        <a:spcBef>
          <a:spcPts val="500"/>
        </a:spcBef>
        <a:buFont typeface="Wingdings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472">
          <p15:clr>
            <a:srgbClr val="F26B43"/>
          </p15:clr>
        </p15:guide>
        <p15:guide id="5" orient="horz" pos="1152">
          <p15:clr>
            <a:srgbClr val="F26B43"/>
          </p15:clr>
        </p15:guide>
        <p15:guide id="6" pos="3024">
          <p15:clr>
            <a:srgbClr val="F26B43"/>
          </p15:clr>
        </p15:guide>
        <p15:guide id="7" pos="27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acsb.edu/accreditation/resources/fees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Initial Accreditation Process</a:t>
            </a:r>
          </a:p>
        </p:txBody>
      </p:sp>
      <p:graphicFrame>
        <p:nvGraphicFramePr>
          <p:cNvPr id="5" name="Diagram 5">
            <a:extLst>
              <a:ext uri="{FF2B5EF4-FFF2-40B4-BE49-F238E27FC236}">
                <a16:creationId xmlns:a16="http://schemas.microsoft.com/office/drawing/2014/main" id="{56EC6386-5F28-4773-81DF-82CE2B6E7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4301850"/>
              </p:ext>
            </p:extLst>
          </p:nvPr>
        </p:nvGraphicFramePr>
        <p:xfrm>
          <a:off x="127894" y="-407261"/>
          <a:ext cx="8413845" cy="9509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2647461" y="4945039"/>
            <a:ext cx="3798277" cy="646463"/>
            <a:chOff x="2790092" y="4251206"/>
            <a:chExt cx="3798277" cy="733936"/>
          </a:xfrm>
        </p:grpSpPr>
        <p:sp>
          <p:nvSpPr>
            <p:cNvPr id="2" name="Notched Right Arrow 1"/>
            <p:cNvSpPr/>
            <p:nvPr/>
          </p:nvSpPr>
          <p:spPr>
            <a:xfrm>
              <a:off x="2790092" y="4407120"/>
              <a:ext cx="3798277" cy="578022"/>
            </a:xfrm>
            <a:prstGeom prst="notched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" name="Chevron 6"/>
            <p:cNvSpPr/>
            <p:nvPr/>
          </p:nvSpPr>
          <p:spPr>
            <a:xfrm rot="5400000">
              <a:off x="3339026" y="4333723"/>
              <a:ext cx="445661" cy="281353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5565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" name="Chevron 8"/>
            <p:cNvSpPr/>
            <p:nvPr/>
          </p:nvSpPr>
          <p:spPr>
            <a:xfrm rot="5400000">
              <a:off x="4550698" y="4333360"/>
              <a:ext cx="445661" cy="281353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55565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495721" y="5198453"/>
            <a:ext cx="2950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Ready for SER and Visit</a:t>
            </a:r>
            <a:r>
              <a:rPr lang="en-US" sz="1200" baseline="30000" dirty="0">
                <a:solidFill>
                  <a:schemeClr val="bg1"/>
                </a:solidFill>
                <a:latin typeface="Arial"/>
                <a:cs typeface="Arial"/>
              </a:rPr>
              <a:t>+</a:t>
            </a:r>
            <a:endParaRPr lang="en-IN" sz="1200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*</a:t>
            </a:r>
          </a:p>
        </p:txBody>
      </p:sp>
      <p:sp>
        <p:nvSpPr>
          <p:cNvPr id="12" name="Chevron 11"/>
          <p:cNvSpPr/>
          <p:nvPr/>
        </p:nvSpPr>
        <p:spPr>
          <a:xfrm rot="5400000">
            <a:off x="5619739" y="5042957"/>
            <a:ext cx="445661" cy="281353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5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0194" y="2132839"/>
            <a:ext cx="2317267" cy="276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Gap Analysis        </a:t>
            </a:r>
            <a:r>
              <a:rPr kumimoji="0" lang="en-US" sz="1200" b="0" i="0" u="none" strike="noStrike" kern="120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iSER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47461" y="2132841"/>
            <a:ext cx="3696103" cy="276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55659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Closing Gaps / Progress reports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43564" y="2132840"/>
            <a:ext cx="2317267" cy="27699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Gaps Closed / SER / Visit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60016" y="2132838"/>
            <a:ext cx="257624" cy="276998"/>
          </a:xfrm>
          <a:prstGeom prst="rect">
            <a:avLst/>
          </a:prstGeom>
          <a:pattFill prst="dkVert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Left Brace 3"/>
          <p:cNvSpPr/>
          <p:nvPr/>
        </p:nvSpPr>
        <p:spPr>
          <a:xfrm rot="5400000">
            <a:off x="1403033" y="1789519"/>
            <a:ext cx="171588" cy="423490"/>
          </a:xfrm>
          <a:prstGeom prst="lef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55659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ight Arrow Callout 7"/>
          <p:cNvSpPr/>
          <p:nvPr/>
        </p:nvSpPr>
        <p:spPr>
          <a:xfrm>
            <a:off x="1240296" y="1419300"/>
            <a:ext cx="2659042" cy="496168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552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Option: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1-yr extension of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iSER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(up to 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C3032-6872-4191-8EFD-868547A63D1D}"/>
              </a:ext>
            </a:extLst>
          </p:cNvPr>
          <p:cNvSpPr txBox="1"/>
          <p:nvPr/>
        </p:nvSpPr>
        <p:spPr>
          <a:xfrm>
            <a:off x="1672407" y="5876868"/>
            <a:ext cx="5799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u="sng" dirty="0"/>
              <a:t>Applicable Fees</a:t>
            </a:r>
          </a:p>
          <a:p>
            <a:r>
              <a:rPr lang="en-IN" sz="900" dirty="0"/>
              <a:t>+ One-time fee     *Annual Initial Accreditation Fee </a:t>
            </a:r>
          </a:p>
          <a:p>
            <a:r>
              <a:rPr lang="en-IN" sz="900" dirty="0">
                <a:hlinkClick r:id="rId8"/>
              </a:rPr>
              <a:t>(more information about fees</a:t>
            </a:r>
            <a:r>
              <a:rPr lang="en-IN" sz="900">
                <a:hlinkClick r:id="rId8"/>
              </a:rPr>
              <a:t>)</a:t>
            </a:r>
            <a:r>
              <a:rPr lang="en-IN" sz="900"/>
              <a:t> version 20201019</a:t>
            </a:r>
            <a:endParaRPr lang="en-IN" sz="900" dirty="0"/>
          </a:p>
        </p:txBody>
      </p:sp>
    </p:spTree>
    <p:extLst>
      <p:ext uri="{BB962C8B-B14F-4D97-AF65-F5344CB8AC3E}">
        <p14:creationId xmlns:p14="http://schemas.microsoft.com/office/powerpoint/2010/main" val="279236515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ACSB-2017-03-14">
      <a:dk1>
        <a:srgbClr val="555659"/>
      </a:dk1>
      <a:lt1>
        <a:srgbClr val="FFFFFF"/>
      </a:lt1>
      <a:dk2>
        <a:srgbClr val="006E61"/>
      </a:dk2>
      <a:lt2>
        <a:srgbClr val="DBD9D6"/>
      </a:lt2>
      <a:accent1>
        <a:srgbClr val="006E61"/>
      </a:accent1>
      <a:accent2>
        <a:srgbClr val="A5D330"/>
      </a:accent2>
      <a:accent3>
        <a:srgbClr val="E75000"/>
      </a:accent3>
      <a:accent4>
        <a:srgbClr val="B3B2B1"/>
      </a:accent4>
      <a:accent5>
        <a:srgbClr val="008FBE"/>
      </a:accent5>
      <a:accent6>
        <a:srgbClr val="3FBFAD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AACSB-2017-03-14">
      <a:dk1>
        <a:srgbClr val="555659"/>
      </a:dk1>
      <a:lt1>
        <a:srgbClr val="FFFFFF"/>
      </a:lt1>
      <a:dk2>
        <a:srgbClr val="006E61"/>
      </a:dk2>
      <a:lt2>
        <a:srgbClr val="DBD9D6"/>
      </a:lt2>
      <a:accent1>
        <a:srgbClr val="006E61"/>
      </a:accent1>
      <a:accent2>
        <a:srgbClr val="A5D330"/>
      </a:accent2>
      <a:accent3>
        <a:srgbClr val="E75000"/>
      </a:accent3>
      <a:accent4>
        <a:srgbClr val="B3B2B1"/>
      </a:accent4>
      <a:accent5>
        <a:srgbClr val="008FBE"/>
      </a:accent5>
      <a:accent6>
        <a:srgbClr val="3FBFAD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B1824D3D983F4CA10F393CE0D9E586" ma:contentTypeVersion="13" ma:contentTypeDescription="Create a new document." ma:contentTypeScope="" ma:versionID="70edf819ee331edaeb9833bb38613539">
  <xsd:schema xmlns:xsd="http://www.w3.org/2001/XMLSchema" xmlns:xs="http://www.w3.org/2001/XMLSchema" xmlns:p="http://schemas.microsoft.com/office/2006/metadata/properties" xmlns:ns2="8ff65dbe-0994-4b7f-94fc-e9437a7ab3f7" xmlns:ns3="05da91ce-ff34-4b89-88be-59cf5167bf79" targetNamespace="http://schemas.microsoft.com/office/2006/metadata/properties" ma:root="true" ma:fieldsID="809428593762e2c37e2eac5a34f21cc4" ns2:_="" ns3:_="">
    <xsd:import namespace="8ff65dbe-0994-4b7f-94fc-e9437a7ab3f7"/>
    <xsd:import namespace="05da91ce-ff34-4b89-88be-59cf5167bf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65dbe-0994-4b7f-94fc-e9437a7ab3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da91ce-ff34-4b89-88be-59cf5167bf7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D17C55-F9C3-4EE4-BBB7-FCEC451C1F30}"/>
</file>

<file path=customXml/itemProps2.xml><?xml version="1.0" encoding="utf-8"?>
<ds:datastoreItem xmlns:ds="http://schemas.openxmlformats.org/officeDocument/2006/customXml" ds:itemID="{ABECA967-FF00-4104-8FA2-6019290EAA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FB6999-2563-4237-A10F-5B7FDAC51DB0}">
  <ds:schemaRefs>
    <ds:schemaRef ds:uri="http://purl.org/dc/terms/"/>
    <ds:schemaRef ds:uri="05da91ce-ff34-4b89-88be-59cf5167bf79"/>
    <ds:schemaRef ds:uri="8ff65dbe-0994-4b7f-94fc-e9437a7ab3f7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331</Words>
  <Application>Microsoft Office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1_Office Theme</vt:lpstr>
      <vt:lpstr>3_Office Theme</vt:lpstr>
      <vt:lpstr>Initial Accreditation Process</vt:lpstr>
    </vt:vector>
  </TitlesOfParts>
  <Company>SCCM01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Accreditation Process</dc:title>
  <dc:creator>Amy Memon</dc:creator>
  <cp:lastModifiedBy>Jane Lawler</cp:lastModifiedBy>
  <cp:revision>9</cp:revision>
  <dcterms:created xsi:type="dcterms:W3CDTF">2018-07-02T03:59:23Z</dcterms:created>
  <dcterms:modified xsi:type="dcterms:W3CDTF">2020-10-29T16:34:35Z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0x010100EEB1824D3D983F4CA10F393CE0D9E586</vt:lpwstr>
  </property>
</Properties>
</file>